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sldIdLst>
    <p:sldId id="256" r:id="rId2"/>
    <p:sldId id="259" r:id="rId3"/>
    <p:sldId id="274" r:id="rId4"/>
    <p:sldId id="275" r:id="rId5"/>
    <p:sldId id="257" r:id="rId6"/>
    <p:sldId id="258" r:id="rId7"/>
    <p:sldId id="276" r:id="rId8"/>
    <p:sldId id="265" r:id="rId9"/>
    <p:sldId id="261" r:id="rId10"/>
    <p:sldId id="262" r:id="rId11"/>
    <p:sldId id="263" r:id="rId12"/>
    <p:sldId id="271" r:id="rId13"/>
    <p:sldId id="266" r:id="rId14"/>
    <p:sldId id="268" r:id="rId15"/>
    <p:sldId id="269" r:id="rId16"/>
    <p:sldId id="280" r:id="rId17"/>
    <p:sldId id="272" r:id="rId18"/>
    <p:sldId id="270" r:id="rId19"/>
    <p:sldId id="273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A24C"/>
    <a:srgbClr val="DEBA84"/>
    <a:srgbClr val="74A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6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549EF-1B35-2748-A2DC-89A6C1A9D00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D5E62-27C4-3845-91AD-BA10FD35D9C7}">
      <dgm:prSet phldrT="[Text]"/>
      <dgm:spPr>
        <a:solidFill>
          <a:srgbClr val="71A24C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Hidden</a:t>
          </a:r>
        </a:p>
      </dgm:t>
    </dgm:pt>
    <dgm:pt modelId="{703BF74D-FCE7-BB47-B59D-588CA926F141}" type="parTrans" cxnId="{F0374443-8483-2040-AFBF-B7FD13E03022}">
      <dgm:prSet/>
      <dgm:spPr/>
      <dgm:t>
        <a:bodyPr/>
        <a:lstStyle/>
        <a:p>
          <a:endParaRPr lang="en-US"/>
        </a:p>
      </dgm:t>
    </dgm:pt>
    <dgm:pt modelId="{D971974F-4FBA-CD47-897C-F5BFB33A8F05}" type="sibTrans" cxnId="{F0374443-8483-2040-AFBF-B7FD13E03022}">
      <dgm:prSet/>
      <dgm:spPr/>
      <dgm:t>
        <a:bodyPr/>
        <a:lstStyle/>
        <a:p>
          <a:endParaRPr lang="en-US"/>
        </a:p>
      </dgm:t>
    </dgm:pt>
    <dgm:pt modelId="{169BC180-1753-FF4F-9FCE-48BDE94AA886}">
      <dgm:prSet phldrT="[Text]"/>
      <dgm:spPr>
        <a:solidFill>
          <a:srgbClr val="DEBA84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Open</a:t>
          </a:r>
        </a:p>
      </dgm:t>
    </dgm:pt>
    <dgm:pt modelId="{B125B3F5-5914-EB4B-B1B7-E2637DFADDFD}" type="parTrans" cxnId="{A084DA8D-A5C2-D14B-8C31-5FF047715BAD}">
      <dgm:prSet/>
      <dgm:spPr/>
      <dgm:t>
        <a:bodyPr/>
        <a:lstStyle/>
        <a:p>
          <a:endParaRPr lang="en-US"/>
        </a:p>
      </dgm:t>
    </dgm:pt>
    <dgm:pt modelId="{4B0D8D02-68DA-6B40-B292-CE9E8C866773}" type="sibTrans" cxnId="{A084DA8D-A5C2-D14B-8C31-5FF047715BAD}">
      <dgm:prSet/>
      <dgm:spPr/>
      <dgm:t>
        <a:bodyPr/>
        <a:lstStyle/>
        <a:p>
          <a:endParaRPr lang="en-US"/>
        </a:p>
      </dgm:t>
    </dgm:pt>
    <dgm:pt modelId="{43EEC4DB-0A86-E647-B9EB-2586685FAEE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Unknown</a:t>
          </a:r>
        </a:p>
      </dgm:t>
    </dgm:pt>
    <dgm:pt modelId="{ED4DA28C-441C-6C4A-BD23-DBB0F6334941}" type="parTrans" cxnId="{93A7617D-64DC-1049-91F9-040557F2E869}">
      <dgm:prSet/>
      <dgm:spPr/>
      <dgm:t>
        <a:bodyPr/>
        <a:lstStyle/>
        <a:p>
          <a:endParaRPr lang="en-US"/>
        </a:p>
      </dgm:t>
    </dgm:pt>
    <dgm:pt modelId="{00AB5076-E6FC-5144-887E-DBFB8AD76A86}" type="sibTrans" cxnId="{93A7617D-64DC-1049-91F9-040557F2E869}">
      <dgm:prSet/>
      <dgm:spPr/>
      <dgm:t>
        <a:bodyPr/>
        <a:lstStyle/>
        <a:p>
          <a:endParaRPr lang="en-US"/>
        </a:p>
      </dgm:t>
    </dgm:pt>
    <dgm:pt modelId="{70A831E7-8210-FD4C-87C7-B2B2DE291283}">
      <dgm:prSet phldrT="[Text]"/>
      <dgm:spPr>
        <a:solidFill>
          <a:srgbClr val="74A28E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Blind</a:t>
          </a:r>
        </a:p>
      </dgm:t>
    </dgm:pt>
    <dgm:pt modelId="{6E891D81-A0B6-8E49-ADFF-2BD04B905DF2}" type="parTrans" cxnId="{1468B0F1-5FCA-3D44-802E-704B45694D2F}">
      <dgm:prSet/>
      <dgm:spPr/>
      <dgm:t>
        <a:bodyPr/>
        <a:lstStyle/>
        <a:p>
          <a:endParaRPr lang="en-US"/>
        </a:p>
      </dgm:t>
    </dgm:pt>
    <dgm:pt modelId="{3708AF35-6D18-7C44-B76C-8EF77E4F5D4B}" type="sibTrans" cxnId="{1468B0F1-5FCA-3D44-802E-704B45694D2F}">
      <dgm:prSet/>
      <dgm:spPr/>
      <dgm:t>
        <a:bodyPr/>
        <a:lstStyle/>
        <a:p>
          <a:endParaRPr lang="en-US"/>
        </a:p>
      </dgm:t>
    </dgm:pt>
    <dgm:pt modelId="{04DA4EC9-D3F5-3B4A-9F79-2CE6CD8EDEFC}" type="pres">
      <dgm:prSet presAssocID="{346549EF-1B35-2748-A2DC-89A6C1A9D002}" presName="matrix" presStyleCnt="0">
        <dgm:presLayoutVars>
          <dgm:chMax val="1"/>
          <dgm:dir/>
          <dgm:resizeHandles val="exact"/>
        </dgm:presLayoutVars>
      </dgm:prSet>
      <dgm:spPr/>
    </dgm:pt>
    <dgm:pt modelId="{1038DA3D-F9F7-4D45-AB6B-55B0435EBFE0}" type="pres">
      <dgm:prSet presAssocID="{346549EF-1B35-2748-A2DC-89A6C1A9D002}" presName="diamond" presStyleLbl="bgShp" presStyleIdx="0" presStyleCnt="1"/>
      <dgm:spPr/>
    </dgm:pt>
    <dgm:pt modelId="{82161DE0-093E-8E4F-8FA8-BB1A2CCA4612}" type="pres">
      <dgm:prSet presAssocID="{346549EF-1B35-2748-A2DC-89A6C1A9D00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F4DC0F9-09A8-8E4F-B5C1-F2AC2519264C}" type="pres">
      <dgm:prSet presAssocID="{346549EF-1B35-2748-A2DC-89A6C1A9D00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E0DFFED-C67E-A843-AB6E-007D503840BE}" type="pres">
      <dgm:prSet presAssocID="{346549EF-1B35-2748-A2DC-89A6C1A9D00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766319D-748C-FC4D-B8C7-F1613D56C6CD}" type="pres">
      <dgm:prSet presAssocID="{346549EF-1B35-2748-A2DC-89A6C1A9D00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27D2101-FC10-7449-B331-21E06A8512F8}" type="presOf" srcId="{43EEC4DB-0A86-E647-B9EB-2586685FAEEF}" destId="{9E0DFFED-C67E-A843-AB6E-007D503840BE}" srcOrd="0" destOrd="0" presId="urn:microsoft.com/office/officeart/2005/8/layout/matrix3"/>
    <dgm:cxn modelId="{1449615C-4C38-4D4D-9A77-07C8EBF5288D}" type="presOf" srcId="{70A831E7-8210-FD4C-87C7-B2B2DE291283}" destId="{F766319D-748C-FC4D-B8C7-F1613D56C6CD}" srcOrd="0" destOrd="0" presId="urn:microsoft.com/office/officeart/2005/8/layout/matrix3"/>
    <dgm:cxn modelId="{F0374443-8483-2040-AFBF-B7FD13E03022}" srcId="{346549EF-1B35-2748-A2DC-89A6C1A9D002}" destId="{E8FD5E62-27C4-3845-91AD-BA10FD35D9C7}" srcOrd="0" destOrd="0" parTransId="{703BF74D-FCE7-BB47-B59D-588CA926F141}" sibTransId="{D971974F-4FBA-CD47-897C-F5BFB33A8F05}"/>
    <dgm:cxn modelId="{3714E745-9C8F-5C47-9CC3-14E6B2DB0E65}" type="presOf" srcId="{346549EF-1B35-2748-A2DC-89A6C1A9D002}" destId="{04DA4EC9-D3F5-3B4A-9F79-2CE6CD8EDEFC}" srcOrd="0" destOrd="0" presId="urn:microsoft.com/office/officeart/2005/8/layout/matrix3"/>
    <dgm:cxn modelId="{4C8FCF52-2F86-D44C-B744-9378F0AB84CA}" type="presOf" srcId="{169BC180-1753-FF4F-9FCE-48BDE94AA886}" destId="{6F4DC0F9-09A8-8E4F-B5C1-F2AC2519264C}" srcOrd="0" destOrd="0" presId="urn:microsoft.com/office/officeart/2005/8/layout/matrix3"/>
    <dgm:cxn modelId="{93A7617D-64DC-1049-91F9-040557F2E869}" srcId="{346549EF-1B35-2748-A2DC-89A6C1A9D002}" destId="{43EEC4DB-0A86-E647-B9EB-2586685FAEEF}" srcOrd="2" destOrd="0" parTransId="{ED4DA28C-441C-6C4A-BD23-DBB0F6334941}" sibTransId="{00AB5076-E6FC-5144-887E-DBFB8AD76A86}"/>
    <dgm:cxn modelId="{A084DA8D-A5C2-D14B-8C31-5FF047715BAD}" srcId="{346549EF-1B35-2748-A2DC-89A6C1A9D002}" destId="{169BC180-1753-FF4F-9FCE-48BDE94AA886}" srcOrd="1" destOrd="0" parTransId="{B125B3F5-5914-EB4B-B1B7-E2637DFADDFD}" sibTransId="{4B0D8D02-68DA-6B40-B292-CE9E8C866773}"/>
    <dgm:cxn modelId="{52A24EAA-C211-B54A-904F-DD77FFB90DC2}" type="presOf" srcId="{E8FD5E62-27C4-3845-91AD-BA10FD35D9C7}" destId="{82161DE0-093E-8E4F-8FA8-BB1A2CCA4612}" srcOrd="0" destOrd="0" presId="urn:microsoft.com/office/officeart/2005/8/layout/matrix3"/>
    <dgm:cxn modelId="{1468B0F1-5FCA-3D44-802E-704B45694D2F}" srcId="{346549EF-1B35-2748-A2DC-89A6C1A9D002}" destId="{70A831E7-8210-FD4C-87C7-B2B2DE291283}" srcOrd="3" destOrd="0" parTransId="{6E891D81-A0B6-8E49-ADFF-2BD04B905DF2}" sibTransId="{3708AF35-6D18-7C44-B76C-8EF77E4F5D4B}"/>
    <dgm:cxn modelId="{AAC07EFC-51FD-0544-9ABD-52447A7EF9A9}" type="presParOf" srcId="{04DA4EC9-D3F5-3B4A-9F79-2CE6CD8EDEFC}" destId="{1038DA3D-F9F7-4D45-AB6B-55B0435EBFE0}" srcOrd="0" destOrd="0" presId="urn:microsoft.com/office/officeart/2005/8/layout/matrix3"/>
    <dgm:cxn modelId="{C9DD6BC3-A66B-A145-A7B1-1721322189D5}" type="presParOf" srcId="{04DA4EC9-D3F5-3B4A-9F79-2CE6CD8EDEFC}" destId="{82161DE0-093E-8E4F-8FA8-BB1A2CCA4612}" srcOrd="1" destOrd="0" presId="urn:microsoft.com/office/officeart/2005/8/layout/matrix3"/>
    <dgm:cxn modelId="{55D48038-C5B3-C84B-9858-38158D0AC905}" type="presParOf" srcId="{04DA4EC9-D3F5-3B4A-9F79-2CE6CD8EDEFC}" destId="{6F4DC0F9-09A8-8E4F-B5C1-F2AC2519264C}" srcOrd="2" destOrd="0" presId="urn:microsoft.com/office/officeart/2005/8/layout/matrix3"/>
    <dgm:cxn modelId="{939445DE-66B7-7142-B261-9165F1FAF60B}" type="presParOf" srcId="{04DA4EC9-D3F5-3B4A-9F79-2CE6CD8EDEFC}" destId="{9E0DFFED-C67E-A843-AB6E-007D503840BE}" srcOrd="3" destOrd="0" presId="urn:microsoft.com/office/officeart/2005/8/layout/matrix3"/>
    <dgm:cxn modelId="{7A810E72-A973-874E-957A-8BF9687E9725}" type="presParOf" srcId="{04DA4EC9-D3F5-3B4A-9F79-2CE6CD8EDEFC}" destId="{F766319D-748C-FC4D-B8C7-F1613D56C6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6549EF-1B35-2748-A2DC-89A6C1A9D00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D5E62-27C4-3845-91AD-BA10FD35D9C7}">
      <dgm:prSet phldrT="[Text]"/>
      <dgm:spPr>
        <a:solidFill>
          <a:srgbClr val="71A24C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Hidden</a:t>
          </a:r>
        </a:p>
      </dgm:t>
    </dgm:pt>
    <dgm:pt modelId="{703BF74D-FCE7-BB47-B59D-588CA926F141}" type="parTrans" cxnId="{F0374443-8483-2040-AFBF-B7FD13E03022}">
      <dgm:prSet/>
      <dgm:spPr/>
      <dgm:t>
        <a:bodyPr/>
        <a:lstStyle/>
        <a:p>
          <a:endParaRPr lang="en-US"/>
        </a:p>
      </dgm:t>
    </dgm:pt>
    <dgm:pt modelId="{D971974F-4FBA-CD47-897C-F5BFB33A8F05}" type="sibTrans" cxnId="{F0374443-8483-2040-AFBF-B7FD13E03022}">
      <dgm:prSet/>
      <dgm:spPr/>
      <dgm:t>
        <a:bodyPr/>
        <a:lstStyle/>
        <a:p>
          <a:endParaRPr lang="en-US"/>
        </a:p>
      </dgm:t>
    </dgm:pt>
    <dgm:pt modelId="{169BC180-1753-FF4F-9FCE-48BDE94AA886}">
      <dgm:prSet phldrT="[Text]"/>
      <dgm:spPr>
        <a:solidFill>
          <a:srgbClr val="DEBA84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Open</a:t>
          </a:r>
        </a:p>
      </dgm:t>
    </dgm:pt>
    <dgm:pt modelId="{B125B3F5-5914-EB4B-B1B7-E2637DFADDFD}" type="parTrans" cxnId="{A084DA8D-A5C2-D14B-8C31-5FF047715BAD}">
      <dgm:prSet/>
      <dgm:spPr/>
      <dgm:t>
        <a:bodyPr/>
        <a:lstStyle/>
        <a:p>
          <a:endParaRPr lang="en-US"/>
        </a:p>
      </dgm:t>
    </dgm:pt>
    <dgm:pt modelId="{4B0D8D02-68DA-6B40-B292-CE9E8C866773}" type="sibTrans" cxnId="{A084DA8D-A5C2-D14B-8C31-5FF047715BAD}">
      <dgm:prSet/>
      <dgm:spPr/>
      <dgm:t>
        <a:bodyPr/>
        <a:lstStyle/>
        <a:p>
          <a:endParaRPr lang="en-US"/>
        </a:p>
      </dgm:t>
    </dgm:pt>
    <dgm:pt modelId="{43EEC4DB-0A86-E647-B9EB-2586685FAEE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Unknown</a:t>
          </a:r>
        </a:p>
      </dgm:t>
    </dgm:pt>
    <dgm:pt modelId="{ED4DA28C-441C-6C4A-BD23-DBB0F6334941}" type="parTrans" cxnId="{93A7617D-64DC-1049-91F9-040557F2E869}">
      <dgm:prSet/>
      <dgm:spPr/>
      <dgm:t>
        <a:bodyPr/>
        <a:lstStyle/>
        <a:p>
          <a:endParaRPr lang="en-US"/>
        </a:p>
      </dgm:t>
    </dgm:pt>
    <dgm:pt modelId="{00AB5076-E6FC-5144-887E-DBFB8AD76A86}" type="sibTrans" cxnId="{93A7617D-64DC-1049-91F9-040557F2E869}">
      <dgm:prSet/>
      <dgm:spPr/>
      <dgm:t>
        <a:bodyPr/>
        <a:lstStyle/>
        <a:p>
          <a:endParaRPr lang="en-US"/>
        </a:p>
      </dgm:t>
    </dgm:pt>
    <dgm:pt modelId="{70A831E7-8210-FD4C-87C7-B2B2DE291283}">
      <dgm:prSet phldrT="[Text]"/>
      <dgm:spPr>
        <a:solidFill>
          <a:srgbClr val="74A28E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Blind</a:t>
          </a:r>
        </a:p>
      </dgm:t>
    </dgm:pt>
    <dgm:pt modelId="{6E891D81-A0B6-8E49-ADFF-2BD04B905DF2}" type="parTrans" cxnId="{1468B0F1-5FCA-3D44-802E-704B45694D2F}">
      <dgm:prSet/>
      <dgm:spPr/>
      <dgm:t>
        <a:bodyPr/>
        <a:lstStyle/>
        <a:p>
          <a:endParaRPr lang="en-US"/>
        </a:p>
      </dgm:t>
    </dgm:pt>
    <dgm:pt modelId="{3708AF35-6D18-7C44-B76C-8EF77E4F5D4B}" type="sibTrans" cxnId="{1468B0F1-5FCA-3D44-802E-704B45694D2F}">
      <dgm:prSet/>
      <dgm:spPr/>
      <dgm:t>
        <a:bodyPr/>
        <a:lstStyle/>
        <a:p>
          <a:endParaRPr lang="en-US"/>
        </a:p>
      </dgm:t>
    </dgm:pt>
    <dgm:pt modelId="{04DA4EC9-D3F5-3B4A-9F79-2CE6CD8EDEFC}" type="pres">
      <dgm:prSet presAssocID="{346549EF-1B35-2748-A2DC-89A6C1A9D002}" presName="matrix" presStyleCnt="0">
        <dgm:presLayoutVars>
          <dgm:chMax val="1"/>
          <dgm:dir/>
          <dgm:resizeHandles val="exact"/>
        </dgm:presLayoutVars>
      </dgm:prSet>
      <dgm:spPr/>
    </dgm:pt>
    <dgm:pt modelId="{1038DA3D-F9F7-4D45-AB6B-55B0435EBFE0}" type="pres">
      <dgm:prSet presAssocID="{346549EF-1B35-2748-A2DC-89A6C1A9D002}" presName="diamond" presStyleLbl="bgShp" presStyleIdx="0" presStyleCnt="1"/>
      <dgm:spPr/>
    </dgm:pt>
    <dgm:pt modelId="{82161DE0-093E-8E4F-8FA8-BB1A2CCA4612}" type="pres">
      <dgm:prSet presAssocID="{346549EF-1B35-2748-A2DC-89A6C1A9D002}" presName="quad1" presStyleLbl="node1" presStyleIdx="0" presStyleCnt="4" custLinFactX="7523" custLinFactNeighborX="100000" custLinFactNeighborY="-2023">
        <dgm:presLayoutVars>
          <dgm:chMax val="0"/>
          <dgm:chPref val="0"/>
          <dgm:bulletEnabled val="1"/>
        </dgm:presLayoutVars>
      </dgm:prSet>
      <dgm:spPr/>
    </dgm:pt>
    <dgm:pt modelId="{6F4DC0F9-09A8-8E4F-B5C1-F2AC2519264C}" type="pres">
      <dgm:prSet presAssocID="{346549EF-1B35-2748-A2DC-89A6C1A9D002}" presName="quad2" presStyleLbl="node1" presStyleIdx="1" presStyleCnt="4" custLinFactX="-9240" custLinFactNeighborX="-100000" custLinFactNeighborY="-2023">
        <dgm:presLayoutVars>
          <dgm:chMax val="0"/>
          <dgm:chPref val="0"/>
          <dgm:bulletEnabled val="1"/>
        </dgm:presLayoutVars>
      </dgm:prSet>
      <dgm:spPr/>
    </dgm:pt>
    <dgm:pt modelId="{9E0DFFED-C67E-A843-AB6E-007D503840BE}" type="pres">
      <dgm:prSet presAssocID="{346549EF-1B35-2748-A2DC-89A6C1A9D002}" presName="quad3" presStyleLbl="node1" presStyleIdx="2" presStyleCnt="4" custLinFactX="7523" custLinFactNeighborX="100000" custLinFactNeighborY="-1939">
        <dgm:presLayoutVars>
          <dgm:chMax val="0"/>
          <dgm:chPref val="0"/>
          <dgm:bulletEnabled val="1"/>
        </dgm:presLayoutVars>
      </dgm:prSet>
      <dgm:spPr/>
    </dgm:pt>
    <dgm:pt modelId="{F766319D-748C-FC4D-B8C7-F1613D56C6CD}" type="pres">
      <dgm:prSet presAssocID="{346549EF-1B35-2748-A2DC-89A6C1A9D002}" presName="quad4" presStyleLbl="node1" presStyleIdx="3" presStyleCnt="4" custLinFactX="-9240" custLinFactNeighborX="-100000" custLinFactNeighborY="-5057">
        <dgm:presLayoutVars>
          <dgm:chMax val="0"/>
          <dgm:chPref val="0"/>
          <dgm:bulletEnabled val="1"/>
        </dgm:presLayoutVars>
      </dgm:prSet>
      <dgm:spPr/>
    </dgm:pt>
  </dgm:ptLst>
  <dgm:cxnLst>
    <dgm:cxn modelId="{8FA70B20-4E28-2F4E-9554-3BE464B0B699}" type="presOf" srcId="{169BC180-1753-FF4F-9FCE-48BDE94AA886}" destId="{6F4DC0F9-09A8-8E4F-B5C1-F2AC2519264C}" srcOrd="0" destOrd="0" presId="urn:microsoft.com/office/officeart/2005/8/layout/matrix3"/>
    <dgm:cxn modelId="{0CB0E95E-2ECB-9045-92CC-7E50D5CAD33C}" type="presOf" srcId="{E8FD5E62-27C4-3845-91AD-BA10FD35D9C7}" destId="{82161DE0-093E-8E4F-8FA8-BB1A2CCA4612}" srcOrd="0" destOrd="0" presId="urn:microsoft.com/office/officeart/2005/8/layout/matrix3"/>
    <dgm:cxn modelId="{F0374443-8483-2040-AFBF-B7FD13E03022}" srcId="{346549EF-1B35-2748-A2DC-89A6C1A9D002}" destId="{E8FD5E62-27C4-3845-91AD-BA10FD35D9C7}" srcOrd="0" destOrd="0" parTransId="{703BF74D-FCE7-BB47-B59D-588CA926F141}" sibTransId="{D971974F-4FBA-CD47-897C-F5BFB33A8F05}"/>
    <dgm:cxn modelId="{93A7617D-64DC-1049-91F9-040557F2E869}" srcId="{346549EF-1B35-2748-A2DC-89A6C1A9D002}" destId="{43EEC4DB-0A86-E647-B9EB-2586685FAEEF}" srcOrd="2" destOrd="0" parTransId="{ED4DA28C-441C-6C4A-BD23-DBB0F6334941}" sibTransId="{00AB5076-E6FC-5144-887E-DBFB8AD76A86}"/>
    <dgm:cxn modelId="{A084DA8D-A5C2-D14B-8C31-5FF047715BAD}" srcId="{346549EF-1B35-2748-A2DC-89A6C1A9D002}" destId="{169BC180-1753-FF4F-9FCE-48BDE94AA886}" srcOrd="1" destOrd="0" parTransId="{B125B3F5-5914-EB4B-B1B7-E2637DFADDFD}" sibTransId="{4B0D8D02-68DA-6B40-B292-CE9E8C866773}"/>
    <dgm:cxn modelId="{97A4DCC3-11DD-2448-86E6-A8F04671AE2C}" type="presOf" srcId="{43EEC4DB-0A86-E647-B9EB-2586685FAEEF}" destId="{9E0DFFED-C67E-A843-AB6E-007D503840BE}" srcOrd="0" destOrd="0" presId="urn:microsoft.com/office/officeart/2005/8/layout/matrix3"/>
    <dgm:cxn modelId="{11D97BD1-217C-9749-9F1B-53F848C81041}" type="presOf" srcId="{70A831E7-8210-FD4C-87C7-B2B2DE291283}" destId="{F766319D-748C-FC4D-B8C7-F1613D56C6CD}" srcOrd="0" destOrd="0" presId="urn:microsoft.com/office/officeart/2005/8/layout/matrix3"/>
    <dgm:cxn modelId="{F11A30D4-AE3E-AA48-838C-CB8307F128E5}" type="presOf" srcId="{346549EF-1B35-2748-A2DC-89A6C1A9D002}" destId="{04DA4EC9-D3F5-3B4A-9F79-2CE6CD8EDEFC}" srcOrd="0" destOrd="0" presId="urn:microsoft.com/office/officeart/2005/8/layout/matrix3"/>
    <dgm:cxn modelId="{1468B0F1-5FCA-3D44-802E-704B45694D2F}" srcId="{346549EF-1B35-2748-A2DC-89A6C1A9D002}" destId="{70A831E7-8210-FD4C-87C7-B2B2DE291283}" srcOrd="3" destOrd="0" parTransId="{6E891D81-A0B6-8E49-ADFF-2BD04B905DF2}" sibTransId="{3708AF35-6D18-7C44-B76C-8EF77E4F5D4B}"/>
    <dgm:cxn modelId="{50D3FCF6-FE03-FC48-8E5A-F8006F576C93}" type="presParOf" srcId="{04DA4EC9-D3F5-3B4A-9F79-2CE6CD8EDEFC}" destId="{1038DA3D-F9F7-4D45-AB6B-55B0435EBFE0}" srcOrd="0" destOrd="0" presId="urn:microsoft.com/office/officeart/2005/8/layout/matrix3"/>
    <dgm:cxn modelId="{57604FE8-DC1B-2D48-B041-42C27FCE1467}" type="presParOf" srcId="{04DA4EC9-D3F5-3B4A-9F79-2CE6CD8EDEFC}" destId="{82161DE0-093E-8E4F-8FA8-BB1A2CCA4612}" srcOrd="1" destOrd="0" presId="urn:microsoft.com/office/officeart/2005/8/layout/matrix3"/>
    <dgm:cxn modelId="{D37D1FE1-5C53-8A43-BA8C-03F459A7D041}" type="presParOf" srcId="{04DA4EC9-D3F5-3B4A-9F79-2CE6CD8EDEFC}" destId="{6F4DC0F9-09A8-8E4F-B5C1-F2AC2519264C}" srcOrd="2" destOrd="0" presId="urn:microsoft.com/office/officeart/2005/8/layout/matrix3"/>
    <dgm:cxn modelId="{5F3F201F-01D8-A944-B01E-33D04BC1E182}" type="presParOf" srcId="{04DA4EC9-D3F5-3B4A-9F79-2CE6CD8EDEFC}" destId="{9E0DFFED-C67E-A843-AB6E-007D503840BE}" srcOrd="3" destOrd="0" presId="urn:microsoft.com/office/officeart/2005/8/layout/matrix3"/>
    <dgm:cxn modelId="{2B7EDEB1-9378-E34B-A620-29D13FD50258}" type="presParOf" srcId="{04DA4EC9-D3F5-3B4A-9F79-2CE6CD8EDEFC}" destId="{F766319D-748C-FC4D-B8C7-F1613D56C6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549EF-1B35-2748-A2DC-89A6C1A9D00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D5E62-27C4-3845-91AD-BA10FD35D9C7}">
      <dgm:prSet phldrT="[Text]"/>
      <dgm:spPr>
        <a:solidFill>
          <a:srgbClr val="71A24C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Hidden</a:t>
          </a:r>
        </a:p>
      </dgm:t>
    </dgm:pt>
    <dgm:pt modelId="{703BF74D-FCE7-BB47-B59D-588CA926F141}" type="parTrans" cxnId="{F0374443-8483-2040-AFBF-B7FD13E03022}">
      <dgm:prSet/>
      <dgm:spPr/>
      <dgm:t>
        <a:bodyPr/>
        <a:lstStyle/>
        <a:p>
          <a:endParaRPr lang="en-US"/>
        </a:p>
      </dgm:t>
    </dgm:pt>
    <dgm:pt modelId="{D971974F-4FBA-CD47-897C-F5BFB33A8F05}" type="sibTrans" cxnId="{F0374443-8483-2040-AFBF-B7FD13E03022}">
      <dgm:prSet/>
      <dgm:spPr/>
      <dgm:t>
        <a:bodyPr/>
        <a:lstStyle/>
        <a:p>
          <a:endParaRPr lang="en-US"/>
        </a:p>
      </dgm:t>
    </dgm:pt>
    <dgm:pt modelId="{169BC180-1753-FF4F-9FCE-48BDE94AA886}">
      <dgm:prSet phldrT="[Text]"/>
      <dgm:spPr>
        <a:solidFill>
          <a:srgbClr val="DEBA84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Open</a:t>
          </a:r>
        </a:p>
      </dgm:t>
    </dgm:pt>
    <dgm:pt modelId="{B125B3F5-5914-EB4B-B1B7-E2637DFADDFD}" type="parTrans" cxnId="{A084DA8D-A5C2-D14B-8C31-5FF047715BAD}">
      <dgm:prSet/>
      <dgm:spPr/>
      <dgm:t>
        <a:bodyPr/>
        <a:lstStyle/>
        <a:p>
          <a:endParaRPr lang="en-US"/>
        </a:p>
      </dgm:t>
    </dgm:pt>
    <dgm:pt modelId="{4B0D8D02-68DA-6B40-B292-CE9E8C866773}" type="sibTrans" cxnId="{A084DA8D-A5C2-D14B-8C31-5FF047715BAD}">
      <dgm:prSet/>
      <dgm:spPr/>
      <dgm:t>
        <a:bodyPr/>
        <a:lstStyle/>
        <a:p>
          <a:endParaRPr lang="en-US"/>
        </a:p>
      </dgm:t>
    </dgm:pt>
    <dgm:pt modelId="{43EEC4DB-0A86-E647-B9EB-2586685FAEE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Unknown</a:t>
          </a:r>
        </a:p>
      </dgm:t>
    </dgm:pt>
    <dgm:pt modelId="{ED4DA28C-441C-6C4A-BD23-DBB0F6334941}" type="parTrans" cxnId="{93A7617D-64DC-1049-91F9-040557F2E869}">
      <dgm:prSet/>
      <dgm:spPr/>
      <dgm:t>
        <a:bodyPr/>
        <a:lstStyle/>
        <a:p>
          <a:endParaRPr lang="en-US"/>
        </a:p>
      </dgm:t>
    </dgm:pt>
    <dgm:pt modelId="{00AB5076-E6FC-5144-887E-DBFB8AD76A86}" type="sibTrans" cxnId="{93A7617D-64DC-1049-91F9-040557F2E869}">
      <dgm:prSet/>
      <dgm:spPr/>
      <dgm:t>
        <a:bodyPr/>
        <a:lstStyle/>
        <a:p>
          <a:endParaRPr lang="en-US"/>
        </a:p>
      </dgm:t>
    </dgm:pt>
    <dgm:pt modelId="{70A831E7-8210-FD4C-87C7-B2B2DE291283}">
      <dgm:prSet phldrT="[Text]"/>
      <dgm:spPr>
        <a:solidFill>
          <a:srgbClr val="74A28E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Blind</a:t>
          </a:r>
        </a:p>
      </dgm:t>
    </dgm:pt>
    <dgm:pt modelId="{6E891D81-A0B6-8E49-ADFF-2BD04B905DF2}" type="parTrans" cxnId="{1468B0F1-5FCA-3D44-802E-704B45694D2F}">
      <dgm:prSet/>
      <dgm:spPr/>
      <dgm:t>
        <a:bodyPr/>
        <a:lstStyle/>
        <a:p>
          <a:endParaRPr lang="en-US"/>
        </a:p>
      </dgm:t>
    </dgm:pt>
    <dgm:pt modelId="{3708AF35-6D18-7C44-B76C-8EF77E4F5D4B}" type="sibTrans" cxnId="{1468B0F1-5FCA-3D44-802E-704B45694D2F}">
      <dgm:prSet/>
      <dgm:spPr/>
      <dgm:t>
        <a:bodyPr/>
        <a:lstStyle/>
        <a:p>
          <a:endParaRPr lang="en-US"/>
        </a:p>
      </dgm:t>
    </dgm:pt>
    <dgm:pt modelId="{04DA4EC9-D3F5-3B4A-9F79-2CE6CD8EDEFC}" type="pres">
      <dgm:prSet presAssocID="{346549EF-1B35-2748-A2DC-89A6C1A9D002}" presName="matrix" presStyleCnt="0">
        <dgm:presLayoutVars>
          <dgm:chMax val="1"/>
          <dgm:dir/>
          <dgm:resizeHandles val="exact"/>
        </dgm:presLayoutVars>
      </dgm:prSet>
      <dgm:spPr/>
    </dgm:pt>
    <dgm:pt modelId="{1038DA3D-F9F7-4D45-AB6B-55B0435EBFE0}" type="pres">
      <dgm:prSet presAssocID="{346549EF-1B35-2748-A2DC-89A6C1A9D002}" presName="diamond" presStyleLbl="bgShp" presStyleIdx="0" presStyleCnt="1"/>
      <dgm:spPr/>
    </dgm:pt>
    <dgm:pt modelId="{82161DE0-093E-8E4F-8FA8-BB1A2CCA4612}" type="pres">
      <dgm:prSet presAssocID="{346549EF-1B35-2748-A2DC-89A6C1A9D00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F4DC0F9-09A8-8E4F-B5C1-F2AC2519264C}" type="pres">
      <dgm:prSet presAssocID="{346549EF-1B35-2748-A2DC-89A6C1A9D00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E0DFFED-C67E-A843-AB6E-007D503840BE}" type="pres">
      <dgm:prSet presAssocID="{346549EF-1B35-2748-A2DC-89A6C1A9D00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766319D-748C-FC4D-B8C7-F1613D56C6CD}" type="pres">
      <dgm:prSet presAssocID="{346549EF-1B35-2748-A2DC-89A6C1A9D00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27D2101-FC10-7449-B331-21E06A8512F8}" type="presOf" srcId="{43EEC4DB-0A86-E647-B9EB-2586685FAEEF}" destId="{9E0DFFED-C67E-A843-AB6E-007D503840BE}" srcOrd="0" destOrd="0" presId="urn:microsoft.com/office/officeart/2005/8/layout/matrix3"/>
    <dgm:cxn modelId="{1449615C-4C38-4D4D-9A77-07C8EBF5288D}" type="presOf" srcId="{70A831E7-8210-FD4C-87C7-B2B2DE291283}" destId="{F766319D-748C-FC4D-B8C7-F1613D56C6CD}" srcOrd="0" destOrd="0" presId="urn:microsoft.com/office/officeart/2005/8/layout/matrix3"/>
    <dgm:cxn modelId="{F0374443-8483-2040-AFBF-B7FD13E03022}" srcId="{346549EF-1B35-2748-A2DC-89A6C1A9D002}" destId="{E8FD5E62-27C4-3845-91AD-BA10FD35D9C7}" srcOrd="0" destOrd="0" parTransId="{703BF74D-FCE7-BB47-B59D-588CA926F141}" sibTransId="{D971974F-4FBA-CD47-897C-F5BFB33A8F05}"/>
    <dgm:cxn modelId="{3714E745-9C8F-5C47-9CC3-14E6B2DB0E65}" type="presOf" srcId="{346549EF-1B35-2748-A2DC-89A6C1A9D002}" destId="{04DA4EC9-D3F5-3B4A-9F79-2CE6CD8EDEFC}" srcOrd="0" destOrd="0" presId="urn:microsoft.com/office/officeart/2005/8/layout/matrix3"/>
    <dgm:cxn modelId="{4C8FCF52-2F86-D44C-B744-9378F0AB84CA}" type="presOf" srcId="{169BC180-1753-FF4F-9FCE-48BDE94AA886}" destId="{6F4DC0F9-09A8-8E4F-B5C1-F2AC2519264C}" srcOrd="0" destOrd="0" presId="urn:microsoft.com/office/officeart/2005/8/layout/matrix3"/>
    <dgm:cxn modelId="{93A7617D-64DC-1049-91F9-040557F2E869}" srcId="{346549EF-1B35-2748-A2DC-89A6C1A9D002}" destId="{43EEC4DB-0A86-E647-B9EB-2586685FAEEF}" srcOrd="2" destOrd="0" parTransId="{ED4DA28C-441C-6C4A-BD23-DBB0F6334941}" sibTransId="{00AB5076-E6FC-5144-887E-DBFB8AD76A86}"/>
    <dgm:cxn modelId="{A084DA8D-A5C2-D14B-8C31-5FF047715BAD}" srcId="{346549EF-1B35-2748-A2DC-89A6C1A9D002}" destId="{169BC180-1753-FF4F-9FCE-48BDE94AA886}" srcOrd="1" destOrd="0" parTransId="{B125B3F5-5914-EB4B-B1B7-E2637DFADDFD}" sibTransId="{4B0D8D02-68DA-6B40-B292-CE9E8C866773}"/>
    <dgm:cxn modelId="{52A24EAA-C211-B54A-904F-DD77FFB90DC2}" type="presOf" srcId="{E8FD5E62-27C4-3845-91AD-BA10FD35D9C7}" destId="{82161DE0-093E-8E4F-8FA8-BB1A2CCA4612}" srcOrd="0" destOrd="0" presId="urn:microsoft.com/office/officeart/2005/8/layout/matrix3"/>
    <dgm:cxn modelId="{1468B0F1-5FCA-3D44-802E-704B45694D2F}" srcId="{346549EF-1B35-2748-A2DC-89A6C1A9D002}" destId="{70A831E7-8210-FD4C-87C7-B2B2DE291283}" srcOrd="3" destOrd="0" parTransId="{6E891D81-A0B6-8E49-ADFF-2BD04B905DF2}" sibTransId="{3708AF35-6D18-7C44-B76C-8EF77E4F5D4B}"/>
    <dgm:cxn modelId="{AAC07EFC-51FD-0544-9ABD-52447A7EF9A9}" type="presParOf" srcId="{04DA4EC9-D3F5-3B4A-9F79-2CE6CD8EDEFC}" destId="{1038DA3D-F9F7-4D45-AB6B-55B0435EBFE0}" srcOrd="0" destOrd="0" presId="urn:microsoft.com/office/officeart/2005/8/layout/matrix3"/>
    <dgm:cxn modelId="{C9DD6BC3-A66B-A145-A7B1-1721322189D5}" type="presParOf" srcId="{04DA4EC9-D3F5-3B4A-9F79-2CE6CD8EDEFC}" destId="{82161DE0-093E-8E4F-8FA8-BB1A2CCA4612}" srcOrd="1" destOrd="0" presId="urn:microsoft.com/office/officeart/2005/8/layout/matrix3"/>
    <dgm:cxn modelId="{55D48038-C5B3-C84B-9858-38158D0AC905}" type="presParOf" srcId="{04DA4EC9-D3F5-3B4A-9F79-2CE6CD8EDEFC}" destId="{6F4DC0F9-09A8-8E4F-B5C1-F2AC2519264C}" srcOrd="2" destOrd="0" presId="urn:microsoft.com/office/officeart/2005/8/layout/matrix3"/>
    <dgm:cxn modelId="{939445DE-66B7-7142-B261-9165F1FAF60B}" type="presParOf" srcId="{04DA4EC9-D3F5-3B4A-9F79-2CE6CD8EDEFC}" destId="{9E0DFFED-C67E-A843-AB6E-007D503840BE}" srcOrd="3" destOrd="0" presId="urn:microsoft.com/office/officeart/2005/8/layout/matrix3"/>
    <dgm:cxn modelId="{7A810E72-A973-874E-957A-8BF9687E9725}" type="presParOf" srcId="{04DA4EC9-D3F5-3B4A-9F79-2CE6CD8EDEFC}" destId="{F766319D-748C-FC4D-B8C7-F1613D56C6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6549EF-1B35-2748-A2DC-89A6C1A9D00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D5E62-27C4-3845-91AD-BA10FD35D9C7}">
      <dgm:prSet phldrT="[Text]"/>
      <dgm:spPr>
        <a:solidFill>
          <a:srgbClr val="71A24C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Hidden</a:t>
          </a:r>
        </a:p>
      </dgm:t>
    </dgm:pt>
    <dgm:pt modelId="{703BF74D-FCE7-BB47-B59D-588CA926F141}" type="parTrans" cxnId="{F0374443-8483-2040-AFBF-B7FD13E03022}">
      <dgm:prSet/>
      <dgm:spPr/>
      <dgm:t>
        <a:bodyPr/>
        <a:lstStyle/>
        <a:p>
          <a:endParaRPr lang="en-US"/>
        </a:p>
      </dgm:t>
    </dgm:pt>
    <dgm:pt modelId="{D971974F-4FBA-CD47-897C-F5BFB33A8F05}" type="sibTrans" cxnId="{F0374443-8483-2040-AFBF-B7FD13E03022}">
      <dgm:prSet/>
      <dgm:spPr/>
      <dgm:t>
        <a:bodyPr/>
        <a:lstStyle/>
        <a:p>
          <a:endParaRPr lang="en-US"/>
        </a:p>
      </dgm:t>
    </dgm:pt>
    <dgm:pt modelId="{169BC180-1753-FF4F-9FCE-48BDE94AA886}">
      <dgm:prSet phldrT="[Text]"/>
      <dgm:spPr>
        <a:solidFill>
          <a:srgbClr val="DEBA84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Open</a:t>
          </a:r>
        </a:p>
      </dgm:t>
    </dgm:pt>
    <dgm:pt modelId="{B125B3F5-5914-EB4B-B1B7-E2637DFADDFD}" type="parTrans" cxnId="{A084DA8D-A5C2-D14B-8C31-5FF047715BAD}">
      <dgm:prSet/>
      <dgm:spPr/>
      <dgm:t>
        <a:bodyPr/>
        <a:lstStyle/>
        <a:p>
          <a:endParaRPr lang="en-US"/>
        </a:p>
      </dgm:t>
    </dgm:pt>
    <dgm:pt modelId="{4B0D8D02-68DA-6B40-B292-CE9E8C866773}" type="sibTrans" cxnId="{A084DA8D-A5C2-D14B-8C31-5FF047715BAD}">
      <dgm:prSet/>
      <dgm:spPr/>
      <dgm:t>
        <a:bodyPr/>
        <a:lstStyle/>
        <a:p>
          <a:endParaRPr lang="en-US"/>
        </a:p>
      </dgm:t>
    </dgm:pt>
    <dgm:pt modelId="{43EEC4DB-0A86-E647-B9EB-2586685FAEE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Unknown</a:t>
          </a:r>
        </a:p>
      </dgm:t>
    </dgm:pt>
    <dgm:pt modelId="{ED4DA28C-441C-6C4A-BD23-DBB0F6334941}" type="parTrans" cxnId="{93A7617D-64DC-1049-91F9-040557F2E869}">
      <dgm:prSet/>
      <dgm:spPr/>
      <dgm:t>
        <a:bodyPr/>
        <a:lstStyle/>
        <a:p>
          <a:endParaRPr lang="en-US"/>
        </a:p>
      </dgm:t>
    </dgm:pt>
    <dgm:pt modelId="{00AB5076-E6FC-5144-887E-DBFB8AD76A86}" type="sibTrans" cxnId="{93A7617D-64DC-1049-91F9-040557F2E869}">
      <dgm:prSet/>
      <dgm:spPr/>
      <dgm:t>
        <a:bodyPr/>
        <a:lstStyle/>
        <a:p>
          <a:endParaRPr lang="en-US"/>
        </a:p>
      </dgm:t>
    </dgm:pt>
    <dgm:pt modelId="{70A831E7-8210-FD4C-87C7-B2B2DE291283}">
      <dgm:prSet phldrT="[Text]"/>
      <dgm:spPr>
        <a:solidFill>
          <a:srgbClr val="74A28E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Blind</a:t>
          </a:r>
        </a:p>
      </dgm:t>
    </dgm:pt>
    <dgm:pt modelId="{6E891D81-A0B6-8E49-ADFF-2BD04B905DF2}" type="parTrans" cxnId="{1468B0F1-5FCA-3D44-802E-704B45694D2F}">
      <dgm:prSet/>
      <dgm:spPr/>
      <dgm:t>
        <a:bodyPr/>
        <a:lstStyle/>
        <a:p>
          <a:endParaRPr lang="en-US"/>
        </a:p>
      </dgm:t>
    </dgm:pt>
    <dgm:pt modelId="{3708AF35-6D18-7C44-B76C-8EF77E4F5D4B}" type="sibTrans" cxnId="{1468B0F1-5FCA-3D44-802E-704B45694D2F}">
      <dgm:prSet/>
      <dgm:spPr/>
      <dgm:t>
        <a:bodyPr/>
        <a:lstStyle/>
        <a:p>
          <a:endParaRPr lang="en-US"/>
        </a:p>
      </dgm:t>
    </dgm:pt>
    <dgm:pt modelId="{04DA4EC9-D3F5-3B4A-9F79-2CE6CD8EDEFC}" type="pres">
      <dgm:prSet presAssocID="{346549EF-1B35-2748-A2DC-89A6C1A9D002}" presName="matrix" presStyleCnt="0">
        <dgm:presLayoutVars>
          <dgm:chMax val="1"/>
          <dgm:dir/>
          <dgm:resizeHandles val="exact"/>
        </dgm:presLayoutVars>
      </dgm:prSet>
      <dgm:spPr/>
    </dgm:pt>
    <dgm:pt modelId="{1038DA3D-F9F7-4D45-AB6B-55B0435EBFE0}" type="pres">
      <dgm:prSet presAssocID="{346549EF-1B35-2748-A2DC-89A6C1A9D002}" presName="diamond" presStyleLbl="bgShp" presStyleIdx="0" presStyleCnt="1"/>
      <dgm:spPr/>
    </dgm:pt>
    <dgm:pt modelId="{82161DE0-093E-8E4F-8FA8-BB1A2CCA4612}" type="pres">
      <dgm:prSet presAssocID="{346549EF-1B35-2748-A2DC-89A6C1A9D002}" presName="quad1" presStyleLbl="node1" presStyleIdx="0" presStyleCnt="4" custLinFactX="7523" custLinFactNeighborX="100000" custLinFactNeighborY="-2023">
        <dgm:presLayoutVars>
          <dgm:chMax val="0"/>
          <dgm:chPref val="0"/>
          <dgm:bulletEnabled val="1"/>
        </dgm:presLayoutVars>
      </dgm:prSet>
      <dgm:spPr/>
    </dgm:pt>
    <dgm:pt modelId="{6F4DC0F9-09A8-8E4F-B5C1-F2AC2519264C}" type="pres">
      <dgm:prSet presAssocID="{346549EF-1B35-2748-A2DC-89A6C1A9D002}" presName="quad2" presStyleLbl="node1" presStyleIdx="1" presStyleCnt="4" custLinFactX="-9240" custLinFactNeighborX="-100000" custLinFactNeighborY="-2023">
        <dgm:presLayoutVars>
          <dgm:chMax val="0"/>
          <dgm:chPref val="0"/>
          <dgm:bulletEnabled val="1"/>
        </dgm:presLayoutVars>
      </dgm:prSet>
      <dgm:spPr/>
    </dgm:pt>
    <dgm:pt modelId="{9E0DFFED-C67E-A843-AB6E-007D503840BE}" type="pres">
      <dgm:prSet presAssocID="{346549EF-1B35-2748-A2DC-89A6C1A9D002}" presName="quad3" presStyleLbl="node1" presStyleIdx="2" presStyleCnt="4" custLinFactX="7523" custLinFactNeighborX="100000" custLinFactNeighborY="-1939">
        <dgm:presLayoutVars>
          <dgm:chMax val="0"/>
          <dgm:chPref val="0"/>
          <dgm:bulletEnabled val="1"/>
        </dgm:presLayoutVars>
      </dgm:prSet>
      <dgm:spPr/>
    </dgm:pt>
    <dgm:pt modelId="{F766319D-748C-FC4D-B8C7-F1613D56C6CD}" type="pres">
      <dgm:prSet presAssocID="{346549EF-1B35-2748-A2DC-89A6C1A9D002}" presName="quad4" presStyleLbl="node1" presStyleIdx="3" presStyleCnt="4" custLinFactX="-9240" custLinFactNeighborX="-100000" custLinFactNeighborY="-5057">
        <dgm:presLayoutVars>
          <dgm:chMax val="0"/>
          <dgm:chPref val="0"/>
          <dgm:bulletEnabled val="1"/>
        </dgm:presLayoutVars>
      </dgm:prSet>
      <dgm:spPr/>
    </dgm:pt>
  </dgm:ptLst>
  <dgm:cxnLst>
    <dgm:cxn modelId="{8FA70B20-4E28-2F4E-9554-3BE464B0B699}" type="presOf" srcId="{169BC180-1753-FF4F-9FCE-48BDE94AA886}" destId="{6F4DC0F9-09A8-8E4F-B5C1-F2AC2519264C}" srcOrd="0" destOrd="0" presId="urn:microsoft.com/office/officeart/2005/8/layout/matrix3"/>
    <dgm:cxn modelId="{0CB0E95E-2ECB-9045-92CC-7E50D5CAD33C}" type="presOf" srcId="{E8FD5E62-27C4-3845-91AD-BA10FD35D9C7}" destId="{82161DE0-093E-8E4F-8FA8-BB1A2CCA4612}" srcOrd="0" destOrd="0" presId="urn:microsoft.com/office/officeart/2005/8/layout/matrix3"/>
    <dgm:cxn modelId="{F0374443-8483-2040-AFBF-B7FD13E03022}" srcId="{346549EF-1B35-2748-A2DC-89A6C1A9D002}" destId="{E8FD5E62-27C4-3845-91AD-BA10FD35D9C7}" srcOrd="0" destOrd="0" parTransId="{703BF74D-FCE7-BB47-B59D-588CA926F141}" sibTransId="{D971974F-4FBA-CD47-897C-F5BFB33A8F05}"/>
    <dgm:cxn modelId="{93A7617D-64DC-1049-91F9-040557F2E869}" srcId="{346549EF-1B35-2748-A2DC-89A6C1A9D002}" destId="{43EEC4DB-0A86-E647-B9EB-2586685FAEEF}" srcOrd="2" destOrd="0" parTransId="{ED4DA28C-441C-6C4A-BD23-DBB0F6334941}" sibTransId="{00AB5076-E6FC-5144-887E-DBFB8AD76A86}"/>
    <dgm:cxn modelId="{A084DA8D-A5C2-D14B-8C31-5FF047715BAD}" srcId="{346549EF-1B35-2748-A2DC-89A6C1A9D002}" destId="{169BC180-1753-FF4F-9FCE-48BDE94AA886}" srcOrd="1" destOrd="0" parTransId="{B125B3F5-5914-EB4B-B1B7-E2637DFADDFD}" sibTransId="{4B0D8D02-68DA-6B40-B292-CE9E8C866773}"/>
    <dgm:cxn modelId="{97A4DCC3-11DD-2448-86E6-A8F04671AE2C}" type="presOf" srcId="{43EEC4DB-0A86-E647-B9EB-2586685FAEEF}" destId="{9E0DFFED-C67E-A843-AB6E-007D503840BE}" srcOrd="0" destOrd="0" presId="urn:microsoft.com/office/officeart/2005/8/layout/matrix3"/>
    <dgm:cxn modelId="{11D97BD1-217C-9749-9F1B-53F848C81041}" type="presOf" srcId="{70A831E7-8210-FD4C-87C7-B2B2DE291283}" destId="{F766319D-748C-FC4D-B8C7-F1613D56C6CD}" srcOrd="0" destOrd="0" presId="urn:microsoft.com/office/officeart/2005/8/layout/matrix3"/>
    <dgm:cxn modelId="{F11A30D4-AE3E-AA48-838C-CB8307F128E5}" type="presOf" srcId="{346549EF-1B35-2748-A2DC-89A6C1A9D002}" destId="{04DA4EC9-D3F5-3B4A-9F79-2CE6CD8EDEFC}" srcOrd="0" destOrd="0" presId="urn:microsoft.com/office/officeart/2005/8/layout/matrix3"/>
    <dgm:cxn modelId="{1468B0F1-5FCA-3D44-802E-704B45694D2F}" srcId="{346549EF-1B35-2748-A2DC-89A6C1A9D002}" destId="{70A831E7-8210-FD4C-87C7-B2B2DE291283}" srcOrd="3" destOrd="0" parTransId="{6E891D81-A0B6-8E49-ADFF-2BD04B905DF2}" sibTransId="{3708AF35-6D18-7C44-B76C-8EF77E4F5D4B}"/>
    <dgm:cxn modelId="{50D3FCF6-FE03-FC48-8E5A-F8006F576C93}" type="presParOf" srcId="{04DA4EC9-D3F5-3B4A-9F79-2CE6CD8EDEFC}" destId="{1038DA3D-F9F7-4D45-AB6B-55B0435EBFE0}" srcOrd="0" destOrd="0" presId="urn:microsoft.com/office/officeart/2005/8/layout/matrix3"/>
    <dgm:cxn modelId="{57604FE8-DC1B-2D48-B041-42C27FCE1467}" type="presParOf" srcId="{04DA4EC9-D3F5-3B4A-9F79-2CE6CD8EDEFC}" destId="{82161DE0-093E-8E4F-8FA8-BB1A2CCA4612}" srcOrd="1" destOrd="0" presId="urn:microsoft.com/office/officeart/2005/8/layout/matrix3"/>
    <dgm:cxn modelId="{D37D1FE1-5C53-8A43-BA8C-03F459A7D041}" type="presParOf" srcId="{04DA4EC9-D3F5-3B4A-9F79-2CE6CD8EDEFC}" destId="{6F4DC0F9-09A8-8E4F-B5C1-F2AC2519264C}" srcOrd="2" destOrd="0" presId="urn:microsoft.com/office/officeart/2005/8/layout/matrix3"/>
    <dgm:cxn modelId="{5F3F201F-01D8-A944-B01E-33D04BC1E182}" type="presParOf" srcId="{04DA4EC9-D3F5-3B4A-9F79-2CE6CD8EDEFC}" destId="{9E0DFFED-C67E-A843-AB6E-007D503840BE}" srcOrd="3" destOrd="0" presId="urn:microsoft.com/office/officeart/2005/8/layout/matrix3"/>
    <dgm:cxn modelId="{2B7EDEB1-9378-E34B-A620-29D13FD50258}" type="presParOf" srcId="{04DA4EC9-D3F5-3B4A-9F79-2CE6CD8EDEFC}" destId="{F766319D-748C-FC4D-B8C7-F1613D56C6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6549EF-1B35-2748-A2DC-89A6C1A9D00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D5E62-27C4-3845-91AD-BA10FD35D9C7}">
      <dgm:prSet phldrT="[Text]"/>
      <dgm:spPr>
        <a:solidFill>
          <a:srgbClr val="71A24C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Hidden</a:t>
          </a:r>
        </a:p>
      </dgm:t>
    </dgm:pt>
    <dgm:pt modelId="{703BF74D-FCE7-BB47-B59D-588CA926F141}" type="parTrans" cxnId="{F0374443-8483-2040-AFBF-B7FD13E03022}">
      <dgm:prSet/>
      <dgm:spPr/>
      <dgm:t>
        <a:bodyPr/>
        <a:lstStyle/>
        <a:p>
          <a:endParaRPr lang="en-US"/>
        </a:p>
      </dgm:t>
    </dgm:pt>
    <dgm:pt modelId="{D971974F-4FBA-CD47-897C-F5BFB33A8F05}" type="sibTrans" cxnId="{F0374443-8483-2040-AFBF-B7FD13E03022}">
      <dgm:prSet/>
      <dgm:spPr/>
      <dgm:t>
        <a:bodyPr/>
        <a:lstStyle/>
        <a:p>
          <a:endParaRPr lang="en-US"/>
        </a:p>
      </dgm:t>
    </dgm:pt>
    <dgm:pt modelId="{169BC180-1753-FF4F-9FCE-48BDE94AA886}">
      <dgm:prSet phldrT="[Text]"/>
      <dgm:spPr>
        <a:solidFill>
          <a:srgbClr val="DEBA84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Open</a:t>
          </a:r>
        </a:p>
      </dgm:t>
    </dgm:pt>
    <dgm:pt modelId="{B125B3F5-5914-EB4B-B1B7-E2637DFADDFD}" type="parTrans" cxnId="{A084DA8D-A5C2-D14B-8C31-5FF047715BAD}">
      <dgm:prSet/>
      <dgm:spPr/>
      <dgm:t>
        <a:bodyPr/>
        <a:lstStyle/>
        <a:p>
          <a:endParaRPr lang="en-US"/>
        </a:p>
      </dgm:t>
    </dgm:pt>
    <dgm:pt modelId="{4B0D8D02-68DA-6B40-B292-CE9E8C866773}" type="sibTrans" cxnId="{A084DA8D-A5C2-D14B-8C31-5FF047715BAD}">
      <dgm:prSet/>
      <dgm:spPr/>
      <dgm:t>
        <a:bodyPr/>
        <a:lstStyle/>
        <a:p>
          <a:endParaRPr lang="en-US"/>
        </a:p>
      </dgm:t>
    </dgm:pt>
    <dgm:pt modelId="{43EEC4DB-0A86-E647-B9EB-2586685FAEE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Unknown</a:t>
          </a:r>
        </a:p>
      </dgm:t>
    </dgm:pt>
    <dgm:pt modelId="{ED4DA28C-441C-6C4A-BD23-DBB0F6334941}" type="parTrans" cxnId="{93A7617D-64DC-1049-91F9-040557F2E869}">
      <dgm:prSet/>
      <dgm:spPr/>
      <dgm:t>
        <a:bodyPr/>
        <a:lstStyle/>
        <a:p>
          <a:endParaRPr lang="en-US"/>
        </a:p>
      </dgm:t>
    </dgm:pt>
    <dgm:pt modelId="{00AB5076-E6FC-5144-887E-DBFB8AD76A86}" type="sibTrans" cxnId="{93A7617D-64DC-1049-91F9-040557F2E869}">
      <dgm:prSet/>
      <dgm:spPr/>
      <dgm:t>
        <a:bodyPr/>
        <a:lstStyle/>
        <a:p>
          <a:endParaRPr lang="en-US"/>
        </a:p>
      </dgm:t>
    </dgm:pt>
    <dgm:pt modelId="{70A831E7-8210-FD4C-87C7-B2B2DE291283}">
      <dgm:prSet phldrT="[Text]"/>
      <dgm:spPr>
        <a:solidFill>
          <a:srgbClr val="74A28E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Blind</a:t>
          </a:r>
        </a:p>
      </dgm:t>
    </dgm:pt>
    <dgm:pt modelId="{6E891D81-A0B6-8E49-ADFF-2BD04B905DF2}" type="parTrans" cxnId="{1468B0F1-5FCA-3D44-802E-704B45694D2F}">
      <dgm:prSet/>
      <dgm:spPr/>
      <dgm:t>
        <a:bodyPr/>
        <a:lstStyle/>
        <a:p>
          <a:endParaRPr lang="en-US"/>
        </a:p>
      </dgm:t>
    </dgm:pt>
    <dgm:pt modelId="{3708AF35-6D18-7C44-B76C-8EF77E4F5D4B}" type="sibTrans" cxnId="{1468B0F1-5FCA-3D44-802E-704B45694D2F}">
      <dgm:prSet/>
      <dgm:spPr/>
      <dgm:t>
        <a:bodyPr/>
        <a:lstStyle/>
        <a:p>
          <a:endParaRPr lang="en-US"/>
        </a:p>
      </dgm:t>
    </dgm:pt>
    <dgm:pt modelId="{04DA4EC9-D3F5-3B4A-9F79-2CE6CD8EDEFC}" type="pres">
      <dgm:prSet presAssocID="{346549EF-1B35-2748-A2DC-89A6C1A9D002}" presName="matrix" presStyleCnt="0">
        <dgm:presLayoutVars>
          <dgm:chMax val="1"/>
          <dgm:dir/>
          <dgm:resizeHandles val="exact"/>
        </dgm:presLayoutVars>
      </dgm:prSet>
      <dgm:spPr/>
    </dgm:pt>
    <dgm:pt modelId="{1038DA3D-F9F7-4D45-AB6B-55B0435EBFE0}" type="pres">
      <dgm:prSet presAssocID="{346549EF-1B35-2748-A2DC-89A6C1A9D002}" presName="diamond" presStyleLbl="bgShp" presStyleIdx="0" presStyleCnt="1"/>
      <dgm:spPr/>
    </dgm:pt>
    <dgm:pt modelId="{82161DE0-093E-8E4F-8FA8-BB1A2CCA4612}" type="pres">
      <dgm:prSet presAssocID="{346549EF-1B35-2748-A2DC-89A6C1A9D00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F4DC0F9-09A8-8E4F-B5C1-F2AC2519264C}" type="pres">
      <dgm:prSet presAssocID="{346549EF-1B35-2748-A2DC-89A6C1A9D00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E0DFFED-C67E-A843-AB6E-007D503840BE}" type="pres">
      <dgm:prSet presAssocID="{346549EF-1B35-2748-A2DC-89A6C1A9D00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766319D-748C-FC4D-B8C7-F1613D56C6CD}" type="pres">
      <dgm:prSet presAssocID="{346549EF-1B35-2748-A2DC-89A6C1A9D00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D0B9106-80D5-5849-88B1-0ED071A0BCE3}" type="presOf" srcId="{169BC180-1753-FF4F-9FCE-48BDE94AA886}" destId="{6F4DC0F9-09A8-8E4F-B5C1-F2AC2519264C}" srcOrd="0" destOrd="0" presId="urn:microsoft.com/office/officeart/2005/8/layout/matrix3"/>
    <dgm:cxn modelId="{A90A135E-5E5D-5541-AF53-435DD6697F89}" type="presOf" srcId="{346549EF-1B35-2748-A2DC-89A6C1A9D002}" destId="{04DA4EC9-D3F5-3B4A-9F79-2CE6CD8EDEFC}" srcOrd="0" destOrd="0" presId="urn:microsoft.com/office/officeart/2005/8/layout/matrix3"/>
    <dgm:cxn modelId="{E06A0762-4037-6048-8A46-7D21EF8E499E}" type="presOf" srcId="{43EEC4DB-0A86-E647-B9EB-2586685FAEEF}" destId="{9E0DFFED-C67E-A843-AB6E-007D503840BE}" srcOrd="0" destOrd="0" presId="urn:microsoft.com/office/officeart/2005/8/layout/matrix3"/>
    <dgm:cxn modelId="{F0374443-8483-2040-AFBF-B7FD13E03022}" srcId="{346549EF-1B35-2748-A2DC-89A6C1A9D002}" destId="{E8FD5E62-27C4-3845-91AD-BA10FD35D9C7}" srcOrd="0" destOrd="0" parTransId="{703BF74D-FCE7-BB47-B59D-588CA926F141}" sibTransId="{D971974F-4FBA-CD47-897C-F5BFB33A8F05}"/>
    <dgm:cxn modelId="{FE506C71-1F6B-F543-8197-0894F84B5A21}" type="presOf" srcId="{E8FD5E62-27C4-3845-91AD-BA10FD35D9C7}" destId="{82161DE0-093E-8E4F-8FA8-BB1A2CCA4612}" srcOrd="0" destOrd="0" presId="urn:microsoft.com/office/officeart/2005/8/layout/matrix3"/>
    <dgm:cxn modelId="{93A7617D-64DC-1049-91F9-040557F2E869}" srcId="{346549EF-1B35-2748-A2DC-89A6C1A9D002}" destId="{43EEC4DB-0A86-E647-B9EB-2586685FAEEF}" srcOrd="2" destOrd="0" parTransId="{ED4DA28C-441C-6C4A-BD23-DBB0F6334941}" sibTransId="{00AB5076-E6FC-5144-887E-DBFB8AD76A86}"/>
    <dgm:cxn modelId="{A084DA8D-A5C2-D14B-8C31-5FF047715BAD}" srcId="{346549EF-1B35-2748-A2DC-89A6C1A9D002}" destId="{169BC180-1753-FF4F-9FCE-48BDE94AA886}" srcOrd="1" destOrd="0" parTransId="{B125B3F5-5914-EB4B-B1B7-E2637DFADDFD}" sibTransId="{4B0D8D02-68DA-6B40-B292-CE9E8C866773}"/>
    <dgm:cxn modelId="{1468B0F1-5FCA-3D44-802E-704B45694D2F}" srcId="{346549EF-1B35-2748-A2DC-89A6C1A9D002}" destId="{70A831E7-8210-FD4C-87C7-B2B2DE291283}" srcOrd="3" destOrd="0" parTransId="{6E891D81-A0B6-8E49-ADFF-2BD04B905DF2}" sibTransId="{3708AF35-6D18-7C44-B76C-8EF77E4F5D4B}"/>
    <dgm:cxn modelId="{E63430F2-A004-4C4F-894B-A003DA762F21}" type="presOf" srcId="{70A831E7-8210-FD4C-87C7-B2B2DE291283}" destId="{F766319D-748C-FC4D-B8C7-F1613D56C6CD}" srcOrd="0" destOrd="0" presId="urn:microsoft.com/office/officeart/2005/8/layout/matrix3"/>
    <dgm:cxn modelId="{1F81683B-5130-E94F-A1BF-A90DE8C64AD0}" type="presParOf" srcId="{04DA4EC9-D3F5-3B4A-9F79-2CE6CD8EDEFC}" destId="{1038DA3D-F9F7-4D45-AB6B-55B0435EBFE0}" srcOrd="0" destOrd="0" presId="urn:microsoft.com/office/officeart/2005/8/layout/matrix3"/>
    <dgm:cxn modelId="{B1B11AA7-07C1-CA49-8211-C20E30F6EA5C}" type="presParOf" srcId="{04DA4EC9-D3F5-3B4A-9F79-2CE6CD8EDEFC}" destId="{82161DE0-093E-8E4F-8FA8-BB1A2CCA4612}" srcOrd="1" destOrd="0" presId="urn:microsoft.com/office/officeart/2005/8/layout/matrix3"/>
    <dgm:cxn modelId="{E6BA0E69-667A-D445-91CD-0DB3BE9316C7}" type="presParOf" srcId="{04DA4EC9-D3F5-3B4A-9F79-2CE6CD8EDEFC}" destId="{6F4DC0F9-09A8-8E4F-B5C1-F2AC2519264C}" srcOrd="2" destOrd="0" presId="urn:microsoft.com/office/officeart/2005/8/layout/matrix3"/>
    <dgm:cxn modelId="{71AEAAD0-5967-8642-AD60-666990D73376}" type="presParOf" srcId="{04DA4EC9-D3F5-3B4A-9F79-2CE6CD8EDEFC}" destId="{9E0DFFED-C67E-A843-AB6E-007D503840BE}" srcOrd="3" destOrd="0" presId="urn:microsoft.com/office/officeart/2005/8/layout/matrix3"/>
    <dgm:cxn modelId="{86BC7691-CD2F-D949-8848-F9FD2F2F2CA6}" type="presParOf" srcId="{04DA4EC9-D3F5-3B4A-9F79-2CE6CD8EDEFC}" destId="{F766319D-748C-FC4D-B8C7-F1613D56C6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6549EF-1B35-2748-A2DC-89A6C1A9D00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D5E62-27C4-3845-91AD-BA10FD35D9C7}">
      <dgm:prSet phldrT="[Text]"/>
      <dgm:spPr>
        <a:solidFill>
          <a:srgbClr val="71A24C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Hidden</a:t>
          </a:r>
        </a:p>
      </dgm:t>
    </dgm:pt>
    <dgm:pt modelId="{703BF74D-FCE7-BB47-B59D-588CA926F141}" type="parTrans" cxnId="{F0374443-8483-2040-AFBF-B7FD13E03022}">
      <dgm:prSet/>
      <dgm:spPr/>
      <dgm:t>
        <a:bodyPr/>
        <a:lstStyle/>
        <a:p>
          <a:endParaRPr lang="en-US"/>
        </a:p>
      </dgm:t>
    </dgm:pt>
    <dgm:pt modelId="{D971974F-4FBA-CD47-897C-F5BFB33A8F05}" type="sibTrans" cxnId="{F0374443-8483-2040-AFBF-B7FD13E03022}">
      <dgm:prSet/>
      <dgm:spPr/>
      <dgm:t>
        <a:bodyPr/>
        <a:lstStyle/>
        <a:p>
          <a:endParaRPr lang="en-US"/>
        </a:p>
      </dgm:t>
    </dgm:pt>
    <dgm:pt modelId="{169BC180-1753-FF4F-9FCE-48BDE94AA886}">
      <dgm:prSet phldrT="[Text]"/>
      <dgm:spPr>
        <a:solidFill>
          <a:srgbClr val="DEBA84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Open</a:t>
          </a:r>
        </a:p>
      </dgm:t>
    </dgm:pt>
    <dgm:pt modelId="{B125B3F5-5914-EB4B-B1B7-E2637DFADDFD}" type="parTrans" cxnId="{A084DA8D-A5C2-D14B-8C31-5FF047715BAD}">
      <dgm:prSet/>
      <dgm:spPr/>
      <dgm:t>
        <a:bodyPr/>
        <a:lstStyle/>
        <a:p>
          <a:endParaRPr lang="en-US"/>
        </a:p>
      </dgm:t>
    </dgm:pt>
    <dgm:pt modelId="{4B0D8D02-68DA-6B40-B292-CE9E8C866773}" type="sibTrans" cxnId="{A084DA8D-A5C2-D14B-8C31-5FF047715BAD}">
      <dgm:prSet/>
      <dgm:spPr/>
      <dgm:t>
        <a:bodyPr/>
        <a:lstStyle/>
        <a:p>
          <a:endParaRPr lang="en-US"/>
        </a:p>
      </dgm:t>
    </dgm:pt>
    <dgm:pt modelId="{43EEC4DB-0A86-E647-B9EB-2586685FAEE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Unknown</a:t>
          </a:r>
        </a:p>
      </dgm:t>
    </dgm:pt>
    <dgm:pt modelId="{ED4DA28C-441C-6C4A-BD23-DBB0F6334941}" type="parTrans" cxnId="{93A7617D-64DC-1049-91F9-040557F2E869}">
      <dgm:prSet/>
      <dgm:spPr/>
      <dgm:t>
        <a:bodyPr/>
        <a:lstStyle/>
        <a:p>
          <a:endParaRPr lang="en-US"/>
        </a:p>
      </dgm:t>
    </dgm:pt>
    <dgm:pt modelId="{00AB5076-E6FC-5144-887E-DBFB8AD76A86}" type="sibTrans" cxnId="{93A7617D-64DC-1049-91F9-040557F2E869}">
      <dgm:prSet/>
      <dgm:spPr/>
      <dgm:t>
        <a:bodyPr/>
        <a:lstStyle/>
        <a:p>
          <a:endParaRPr lang="en-US"/>
        </a:p>
      </dgm:t>
    </dgm:pt>
    <dgm:pt modelId="{70A831E7-8210-FD4C-87C7-B2B2DE291283}">
      <dgm:prSet phldrT="[Text]"/>
      <dgm:spPr>
        <a:solidFill>
          <a:srgbClr val="74A28E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Blind</a:t>
          </a:r>
        </a:p>
      </dgm:t>
    </dgm:pt>
    <dgm:pt modelId="{6E891D81-A0B6-8E49-ADFF-2BD04B905DF2}" type="parTrans" cxnId="{1468B0F1-5FCA-3D44-802E-704B45694D2F}">
      <dgm:prSet/>
      <dgm:spPr/>
      <dgm:t>
        <a:bodyPr/>
        <a:lstStyle/>
        <a:p>
          <a:endParaRPr lang="en-US"/>
        </a:p>
      </dgm:t>
    </dgm:pt>
    <dgm:pt modelId="{3708AF35-6D18-7C44-B76C-8EF77E4F5D4B}" type="sibTrans" cxnId="{1468B0F1-5FCA-3D44-802E-704B45694D2F}">
      <dgm:prSet/>
      <dgm:spPr/>
      <dgm:t>
        <a:bodyPr/>
        <a:lstStyle/>
        <a:p>
          <a:endParaRPr lang="en-US"/>
        </a:p>
      </dgm:t>
    </dgm:pt>
    <dgm:pt modelId="{04DA4EC9-D3F5-3B4A-9F79-2CE6CD8EDEFC}" type="pres">
      <dgm:prSet presAssocID="{346549EF-1B35-2748-A2DC-89A6C1A9D002}" presName="matrix" presStyleCnt="0">
        <dgm:presLayoutVars>
          <dgm:chMax val="1"/>
          <dgm:dir/>
          <dgm:resizeHandles val="exact"/>
        </dgm:presLayoutVars>
      </dgm:prSet>
      <dgm:spPr/>
    </dgm:pt>
    <dgm:pt modelId="{1038DA3D-F9F7-4D45-AB6B-55B0435EBFE0}" type="pres">
      <dgm:prSet presAssocID="{346549EF-1B35-2748-A2DC-89A6C1A9D002}" presName="diamond" presStyleLbl="bgShp" presStyleIdx="0" presStyleCnt="1"/>
      <dgm:spPr/>
    </dgm:pt>
    <dgm:pt modelId="{82161DE0-093E-8E4F-8FA8-BB1A2CCA4612}" type="pres">
      <dgm:prSet presAssocID="{346549EF-1B35-2748-A2DC-89A6C1A9D002}" presName="quad1" presStyleLbl="node1" presStyleIdx="0" presStyleCnt="4" custLinFactX="7523" custLinFactNeighborX="100000" custLinFactNeighborY="-2023">
        <dgm:presLayoutVars>
          <dgm:chMax val="0"/>
          <dgm:chPref val="0"/>
          <dgm:bulletEnabled val="1"/>
        </dgm:presLayoutVars>
      </dgm:prSet>
      <dgm:spPr/>
    </dgm:pt>
    <dgm:pt modelId="{6F4DC0F9-09A8-8E4F-B5C1-F2AC2519264C}" type="pres">
      <dgm:prSet presAssocID="{346549EF-1B35-2748-A2DC-89A6C1A9D002}" presName="quad2" presStyleLbl="node1" presStyleIdx="1" presStyleCnt="4" custScaleY="191140" custLinFactX="-9240" custLinFactNeighborX="-100000" custLinFactNeighborY="24264">
        <dgm:presLayoutVars>
          <dgm:chMax val="0"/>
          <dgm:chPref val="0"/>
          <dgm:bulletEnabled val="1"/>
        </dgm:presLayoutVars>
      </dgm:prSet>
      <dgm:spPr/>
    </dgm:pt>
    <dgm:pt modelId="{9E0DFFED-C67E-A843-AB6E-007D503840BE}" type="pres">
      <dgm:prSet presAssocID="{346549EF-1B35-2748-A2DC-89A6C1A9D002}" presName="quad3" presStyleLbl="node1" presStyleIdx="2" presStyleCnt="4" custLinFactX="7523" custLinFactNeighborX="100000" custLinFactNeighborY="-1939">
        <dgm:presLayoutVars>
          <dgm:chMax val="0"/>
          <dgm:chPref val="0"/>
          <dgm:bulletEnabled val="1"/>
        </dgm:presLayoutVars>
      </dgm:prSet>
      <dgm:spPr/>
    </dgm:pt>
    <dgm:pt modelId="{F766319D-748C-FC4D-B8C7-F1613D56C6CD}" type="pres">
      <dgm:prSet presAssocID="{346549EF-1B35-2748-A2DC-89A6C1A9D002}" presName="quad4" presStyleLbl="node1" presStyleIdx="3" presStyleCnt="4" custScaleY="27250" custLinFactX="-10552" custLinFactNeighborX="-100000" custLinFactNeighborY="31351">
        <dgm:presLayoutVars>
          <dgm:chMax val="0"/>
          <dgm:chPref val="0"/>
          <dgm:bulletEnabled val="1"/>
        </dgm:presLayoutVars>
      </dgm:prSet>
      <dgm:spPr/>
    </dgm:pt>
  </dgm:ptLst>
  <dgm:cxnLst>
    <dgm:cxn modelId="{F436591D-A4ED-6141-A549-71E7F6C2F223}" type="presOf" srcId="{346549EF-1B35-2748-A2DC-89A6C1A9D002}" destId="{04DA4EC9-D3F5-3B4A-9F79-2CE6CD8EDEFC}" srcOrd="0" destOrd="0" presId="urn:microsoft.com/office/officeart/2005/8/layout/matrix3"/>
    <dgm:cxn modelId="{ACA4A15C-00B9-4841-8647-CF4E7D239F90}" type="presOf" srcId="{70A831E7-8210-FD4C-87C7-B2B2DE291283}" destId="{F766319D-748C-FC4D-B8C7-F1613D56C6CD}" srcOrd="0" destOrd="0" presId="urn:microsoft.com/office/officeart/2005/8/layout/matrix3"/>
    <dgm:cxn modelId="{F0374443-8483-2040-AFBF-B7FD13E03022}" srcId="{346549EF-1B35-2748-A2DC-89A6C1A9D002}" destId="{E8FD5E62-27C4-3845-91AD-BA10FD35D9C7}" srcOrd="0" destOrd="0" parTransId="{703BF74D-FCE7-BB47-B59D-588CA926F141}" sibTransId="{D971974F-4FBA-CD47-897C-F5BFB33A8F05}"/>
    <dgm:cxn modelId="{93A7617D-64DC-1049-91F9-040557F2E869}" srcId="{346549EF-1B35-2748-A2DC-89A6C1A9D002}" destId="{43EEC4DB-0A86-E647-B9EB-2586685FAEEF}" srcOrd="2" destOrd="0" parTransId="{ED4DA28C-441C-6C4A-BD23-DBB0F6334941}" sibTransId="{00AB5076-E6FC-5144-887E-DBFB8AD76A86}"/>
    <dgm:cxn modelId="{A084DA8D-A5C2-D14B-8C31-5FF047715BAD}" srcId="{346549EF-1B35-2748-A2DC-89A6C1A9D002}" destId="{169BC180-1753-FF4F-9FCE-48BDE94AA886}" srcOrd="1" destOrd="0" parTransId="{B125B3F5-5914-EB4B-B1B7-E2637DFADDFD}" sibTransId="{4B0D8D02-68DA-6B40-B292-CE9E8C866773}"/>
    <dgm:cxn modelId="{CEE02CA4-3344-2B4F-AD02-D2C36FABB9DB}" type="presOf" srcId="{169BC180-1753-FF4F-9FCE-48BDE94AA886}" destId="{6F4DC0F9-09A8-8E4F-B5C1-F2AC2519264C}" srcOrd="0" destOrd="0" presId="urn:microsoft.com/office/officeart/2005/8/layout/matrix3"/>
    <dgm:cxn modelId="{2B251DAD-0970-1245-B934-641FE193CE78}" type="presOf" srcId="{43EEC4DB-0A86-E647-B9EB-2586685FAEEF}" destId="{9E0DFFED-C67E-A843-AB6E-007D503840BE}" srcOrd="0" destOrd="0" presId="urn:microsoft.com/office/officeart/2005/8/layout/matrix3"/>
    <dgm:cxn modelId="{1468B0F1-5FCA-3D44-802E-704B45694D2F}" srcId="{346549EF-1B35-2748-A2DC-89A6C1A9D002}" destId="{70A831E7-8210-FD4C-87C7-B2B2DE291283}" srcOrd="3" destOrd="0" parTransId="{6E891D81-A0B6-8E49-ADFF-2BD04B905DF2}" sibTransId="{3708AF35-6D18-7C44-B76C-8EF77E4F5D4B}"/>
    <dgm:cxn modelId="{1F3AF6F4-ED10-804D-BF3D-15E4026ADF56}" type="presOf" srcId="{E8FD5E62-27C4-3845-91AD-BA10FD35D9C7}" destId="{82161DE0-093E-8E4F-8FA8-BB1A2CCA4612}" srcOrd="0" destOrd="0" presId="urn:microsoft.com/office/officeart/2005/8/layout/matrix3"/>
    <dgm:cxn modelId="{A19A8362-7D07-814A-81F6-9DF439FAA197}" type="presParOf" srcId="{04DA4EC9-D3F5-3B4A-9F79-2CE6CD8EDEFC}" destId="{1038DA3D-F9F7-4D45-AB6B-55B0435EBFE0}" srcOrd="0" destOrd="0" presId="urn:microsoft.com/office/officeart/2005/8/layout/matrix3"/>
    <dgm:cxn modelId="{C3962CC7-25D7-5241-B3FE-46B677C52442}" type="presParOf" srcId="{04DA4EC9-D3F5-3B4A-9F79-2CE6CD8EDEFC}" destId="{82161DE0-093E-8E4F-8FA8-BB1A2CCA4612}" srcOrd="1" destOrd="0" presId="urn:microsoft.com/office/officeart/2005/8/layout/matrix3"/>
    <dgm:cxn modelId="{E872E195-67EC-4545-BE02-A72394AA755B}" type="presParOf" srcId="{04DA4EC9-D3F5-3B4A-9F79-2CE6CD8EDEFC}" destId="{6F4DC0F9-09A8-8E4F-B5C1-F2AC2519264C}" srcOrd="2" destOrd="0" presId="urn:microsoft.com/office/officeart/2005/8/layout/matrix3"/>
    <dgm:cxn modelId="{C8E2A224-8C9A-7E43-9684-60505992DC19}" type="presParOf" srcId="{04DA4EC9-D3F5-3B4A-9F79-2CE6CD8EDEFC}" destId="{9E0DFFED-C67E-A843-AB6E-007D503840BE}" srcOrd="3" destOrd="0" presId="urn:microsoft.com/office/officeart/2005/8/layout/matrix3"/>
    <dgm:cxn modelId="{584C4042-46B8-A744-8099-EE2AD686E104}" type="presParOf" srcId="{04DA4EC9-D3F5-3B4A-9F79-2CE6CD8EDEFC}" destId="{F766319D-748C-FC4D-B8C7-F1613D56C6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DA3D-F9F7-4D45-AB6B-55B0435EBFE0}">
      <dsp:nvSpPr>
        <dsp:cNvPr id="0" name=""/>
        <dsp:cNvSpPr/>
      </dsp:nvSpPr>
      <dsp:spPr>
        <a:xfrm>
          <a:off x="1045633" y="0"/>
          <a:ext cx="4292600" cy="4292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61DE0-093E-8E4F-8FA8-BB1A2CCA4612}">
      <dsp:nvSpPr>
        <dsp:cNvPr id="0" name=""/>
        <dsp:cNvSpPr/>
      </dsp:nvSpPr>
      <dsp:spPr>
        <a:xfrm>
          <a:off x="1453430" y="407796"/>
          <a:ext cx="1674114" cy="1674114"/>
        </a:xfrm>
        <a:prstGeom prst="roundRect">
          <a:avLst/>
        </a:prstGeom>
        <a:solidFill>
          <a:srgbClr val="71A24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Hidden</a:t>
          </a:r>
        </a:p>
      </dsp:txBody>
      <dsp:txXfrm>
        <a:off x="1535154" y="489520"/>
        <a:ext cx="1510666" cy="1510666"/>
      </dsp:txXfrm>
    </dsp:sp>
    <dsp:sp modelId="{6F4DC0F9-09A8-8E4F-B5C1-F2AC2519264C}">
      <dsp:nvSpPr>
        <dsp:cNvPr id="0" name=""/>
        <dsp:cNvSpPr/>
      </dsp:nvSpPr>
      <dsp:spPr>
        <a:xfrm>
          <a:off x="3256322" y="407796"/>
          <a:ext cx="1674114" cy="1674114"/>
        </a:xfrm>
        <a:prstGeom prst="roundRect">
          <a:avLst/>
        </a:prstGeom>
        <a:solidFill>
          <a:srgbClr val="DEBA84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Open</a:t>
          </a:r>
        </a:p>
      </dsp:txBody>
      <dsp:txXfrm>
        <a:off x="3338046" y="489520"/>
        <a:ext cx="1510666" cy="1510666"/>
      </dsp:txXfrm>
    </dsp:sp>
    <dsp:sp modelId="{9E0DFFED-C67E-A843-AB6E-007D503840BE}">
      <dsp:nvSpPr>
        <dsp:cNvPr id="0" name=""/>
        <dsp:cNvSpPr/>
      </dsp:nvSpPr>
      <dsp:spPr>
        <a:xfrm>
          <a:off x="1453430" y="2210689"/>
          <a:ext cx="1674114" cy="167411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Unknown</a:t>
          </a:r>
        </a:p>
      </dsp:txBody>
      <dsp:txXfrm>
        <a:off x="1535154" y="2292413"/>
        <a:ext cx="1510666" cy="1510666"/>
      </dsp:txXfrm>
    </dsp:sp>
    <dsp:sp modelId="{F766319D-748C-FC4D-B8C7-F1613D56C6CD}">
      <dsp:nvSpPr>
        <dsp:cNvPr id="0" name=""/>
        <dsp:cNvSpPr/>
      </dsp:nvSpPr>
      <dsp:spPr>
        <a:xfrm>
          <a:off x="3256322" y="2210689"/>
          <a:ext cx="1674114" cy="1674114"/>
        </a:xfrm>
        <a:prstGeom prst="roundRect">
          <a:avLst/>
        </a:prstGeom>
        <a:solidFill>
          <a:srgbClr val="74A28E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Blind</a:t>
          </a:r>
        </a:p>
      </dsp:txBody>
      <dsp:txXfrm>
        <a:off x="3338046" y="2292413"/>
        <a:ext cx="1510666" cy="1510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DA3D-F9F7-4D45-AB6B-55B0435EBFE0}">
      <dsp:nvSpPr>
        <dsp:cNvPr id="0" name=""/>
        <dsp:cNvSpPr/>
      </dsp:nvSpPr>
      <dsp:spPr>
        <a:xfrm>
          <a:off x="1045633" y="0"/>
          <a:ext cx="4292600" cy="4292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61DE0-093E-8E4F-8FA8-BB1A2CCA4612}">
      <dsp:nvSpPr>
        <dsp:cNvPr id="0" name=""/>
        <dsp:cNvSpPr/>
      </dsp:nvSpPr>
      <dsp:spPr>
        <a:xfrm>
          <a:off x="3253488" y="373929"/>
          <a:ext cx="1674114" cy="1674114"/>
        </a:xfrm>
        <a:prstGeom prst="roundRect">
          <a:avLst/>
        </a:prstGeom>
        <a:solidFill>
          <a:srgbClr val="71A24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Hidden</a:t>
          </a:r>
        </a:p>
      </dsp:txBody>
      <dsp:txXfrm>
        <a:off x="3335212" y="455653"/>
        <a:ext cx="1510666" cy="1510666"/>
      </dsp:txXfrm>
    </dsp:sp>
    <dsp:sp modelId="{6F4DC0F9-09A8-8E4F-B5C1-F2AC2519264C}">
      <dsp:nvSpPr>
        <dsp:cNvPr id="0" name=""/>
        <dsp:cNvSpPr/>
      </dsp:nvSpPr>
      <dsp:spPr>
        <a:xfrm>
          <a:off x="1427520" y="373929"/>
          <a:ext cx="1674114" cy="1674114"/>
        </a:xfrm>
        <a:prstGeom prst="roundRect">
          <a:avLst/>
        </a:prstGeom>
        <a:solidFill>
          <a:srgbClr val="DEBA84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Open</a:t>
          </a:r>
        </a:p>
      </dsp:txBody>
      <dsp:txXfrm>
        <a:off x="1509244" y="455653"/>
        <a:ext cx="1510666" cy="1510666"/>
      </dsp:txXfrm>
    </dsp:sp>
    <dsp:sp modelId="{9E0DFFED-C67E-A843-AB6E-007D503840BE}">
      <dsp:nvSpPr>
        <dsp:cNvPr id="0" name=""/>
        <dsp:cNvSpPr/>
      </dsp:nvSpPr>
      <dsp:spPr>
        <a:xfrm>
          <a:off x="3253488" y="2178227"/>
          <a:ext cx="1674114" cy="167411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Unknown</a:t>
          </a:r>
        </a:p>
      </dsp:txBody>
      <dsp:txXfrm>
        <a:off x="3335212" y="2259951"/>
        <a:ext cx="1510666" cy="1510666"/>
      </dsp:txXfrm>
    </dsp:sp>
    <dsp:sp modelId="{F766319D-748C-FC4D-B8C7-F1613D56C6CD}">
      <dsp:nvSpPr>
        <dsp:cNvPr id="0" name=""/>
        <dsp:cNvSpPr/>
      </dsp:nvSpPr>
      <dsp:spPr>
        <a:xfrm>
          <a:off x="1427520" y="2126029"/>
          <a:ext cx="1674114" cy="1674114"/>
        </a:xfrm>
        <a:prstGeom prst="roundRect">
          <a:avLst/>
        </a:prstGeom>
        <a:solidFill>
          <a:srgbClr val="74A28E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Blind</a:t>
          </a:r>
        </a:p>
      </dsp:txBody>
      <dsp:txXfrm>
        <a:off x="1509244" y="2207753"/>
        <a:ext cx="1510666" cy="15106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DA3D-F9F7-4D45-AB6B-55B0435EBFE0}">
      <dsp:nvSpPr>
        <dsp:cNvPr id="0" name=""/>
        <dsp:cNvSpPr/>
      </dsp:nvSpPr>
      <dsp:spPr>
        <a:xfrm>
          <a:off x="1045633" y="0"/>
          <a:ext cx="4292600" cy="4292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61DE0-093E-8E4F-8FA8-BB1A2CCA4612}">
      <dsp:nvSpPr>
        <dsp:cNvPr id="0" name=""/>
        <dsp:cNvSpPr/>
      </dsp:nvSpPr>
      <dsp:spPr>
        <a:xfrm>
          <a:off x="1453430" y="407796"/>
          <a:ext cx="1674114" cy="1674114"/>
        </a:xfrm>
        <a:prstGeom prst="roundRect">
          <a:avLst/>
        </a:prstGeom>
        <a:solidFill>
          <a:srgbClr val="71A24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Hidden</a:t>
          </a:r>
        </a:p>
      </dsp:txBody>
      <dsp:txXfrm>
        <a:off x="1535154" y="489520"/>
        <a:ext cx="1510666" cy="1510666"/>
      </dsp:txXfrm>
    </dsp:sp>
    <dsp:sp modelId="{6F4DC0F9-09A8-8E4F-B5C1-F2AC2519264C}">
      <dsp:nvSpPr>
        <dsp:cNvPr id="0" name=""/>
        <dsp:cNvSpPr/>
      </dsp:nvSpPr>
      <dsp:spPr>
        <a:xfrm>
          <a:off x="3256322" y="407796"/>
          <a:ext cx="1674114" cy="1674114"/>
        </a:xfrm>
        <a:prstGeom prst="roundRect">
          <a:avLst/>
        </a:prstGeom>
        <a:solidFill>
          <a:srgbClr val="DEBA84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Open</a:t>
          </a:r>
        </a:p>
      </dsp:txBody>
      <dsp:txXfrm>
        <a:off x="3338046" y="489520"/>
        <a:ext cx="1510666" cy="1510666"/>
      </dsp:txXfrm>
    </dsp:sp>
    <dsp:sp modelId="{9E0DFFED-C67E-A843-AB6E-007D503840BE}">
      <dsp:nvSpPr>
        <dsp:cNvPr id="0" name=""/>
        <dsp:cNvSpPr/>
      </dsp:nvSpPr>
      <dsp:spPr>
        <a:xfrm>
          <a:off x="1453430" y="2210689"/>
          <a:ext cx="1674114" cy="167411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Unknown</a:t>
          </a:r>
        </a:p>
      </dsp:txBody>
      <dsp:txXfrm>
        <a:off x="1535154" y="2292413"/>
        <a:ext cx="1510666" cy="1510666"/>
      </dsp:txXfrm>
    </dsp:sp>
    <dsp:sp modelId="{F766319D-748C-FC4D-B8C7-F1613D56C6CD}">
      <dsp:nvSpPr>
        <dsp:cNvPr id="0" name=""/>
        <dsp:cNvSpPr/>
      </dsp:nvSpPr>
      <dsp:spPr>
        <a:xfrm>
          <a:off x="3256322" y="2210689"/>
          <a:ext cx="1674114" cy="1674114"/>
        </a:xfrm>
        <a:prstGeom prst="roundRect">
          <a:avLst/>
        </a:prstGeom>
        <a:solidFill>
          <a:srgbClr val="74A28E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Blind</a:t>
          </a:r>
        </a:p>
      </dsp:txBody>
      <dsp:txXfrm>
        <a:off x="3338046" y="2292413"/>
        <a:ext cx="1510666" cy="1510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DA3D-F9F7-4D45-AB6B-55B0435EBFE0}">
      <dsp:nvSpPr>
        <dsp:cNvPr id="0" name=""/>
        <dsp:cNvSpPr/>
      </dsp:nvSpPr>
      <dsp:spPr>
        <a:xfrm>
          <a:off x="1045633" y="0"/>
          <a:ext cx="4292600" cy="4292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61DE0-093E-8E4F-8FA8-BB1A2CCA4612}">
      <dsp:nvSpPr>
        <dsp:cNvPr id="0" name=""/>
        <dsp:cNvSpPr/>
      </dsp:nvSpPr>
      <dsp:spPr>
        <a:xfrm>
          <a:off x="3253488" y="373929"/>
          <a:ext cx="1674114" cy="1674114"/>
        </a:xfrm>
        <a:prstGeom prst="roundRect">
          <a:avLst/>
        </a:prstGeom>
        <a:solidFill>
          <a:srgbClr val="71A24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Hidden</a:t>
          </a:r>
        </a:p>
      </dsp:txBody>
      <dsp:txXfrm>
        <a:off x="3335212" y="455653"/>
        <a:ext cx="1510666" cy="1510666"/>
      </dsp:txXfrm>
    </dsp:sp>
    <dsp:sp modelId="{6F4DC0F9-09A8-8E4F-B5C1-F2AC2519264C}">
      <dsp:nvSpPr>
        <dsp:cNvPr id="0" name=""/>
        <dsp:cNvSpPr/>
      </dsp:nvSpPr>
      <dsp:spPr>
        <a:xfrm>
          <a:off x="1427520" y="373929"/>
          <a:ext cx="1674114" cy="1674114"/>
        </a:xfrm>
        <a:prstGeom prst="roundRect">
          <a:avLst/>
        </a:prstGeom>
        <a:solidFill>
          <a:srgbClr val="DEBA84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Open</a:t>
          </a:r>
        </a:p>
      </dsp:txBody>
      <dsp:txXfrm>
        <a:off x="1509244" y="455653"/>
        <a:ext cx="1510666" cy="1510666"/>
      </dsp:txXfrm>
    </dsp:sp>
    <dsp:sp modelId="{9E0DFFED-C67E-A843-AB6E-007D503840BE}">
      <dsp:nvSpPr>
        <dsp:cNvPr id="0" name=""/>
        <dsp:cNvSpPr/>
      </dsp:nvSpPr>
      <dsp:spPr>
        <a:xfrm>
          <a:off x="3253488" y="2178227"/>
          <a:ext cx="1674114" cy="167411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Unknown</a:t>
          </a:r>
        </a:p>
      </dsp:txBody>
      <dsp:txXfrm>
        <a:off x="3335212" y="2259951"/>
        <a:ext cx="1510666" cy="1510666"/>
      </dsp:txXfrm>
    </dsp:sp>
    <dsp:sp modelId="{F766319D-748C-FC4D-B8C7-F1613D56C6CD}">
      <dsp:nvSpPr>
        <dsp:cNvPr id="0" name=""/>
        <dsp:cNvSpPr/>
      </dsp:nvSpPr>
      <dsp:spPr>
        <a:xfrm>
          <a:off x="1427520" y="2126029"/>
          <a:ext cx="1674114" cy="1674114"/>
        </a:xfrm>
        <a:prstGeom prst="roundRect">
          <a:avLst/>
        </a:prstGeom>
        <a:solidFill>
          <a:srgbClr val="74A28E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Blind</a:t>
          </a:r>
        </a:p>
      </dsp:txBody>
      <dsp:txXfrm>
        <a:off x="1509244" y="2207753"/>
        <a:ext cx="1510666" cy="1510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DA3D-F9F7-4D45-AB6B-55B0435EBFE0}">
      <dsp:nvSpPr>
        <dsp:cNvPr id="0" name=""/>
        <dsp:cNvSpPr/>
      </dsp:nvSpPr>
      <dsp:spPr>
        <a:xfrm>
          <a:off x="1045633" y="0"/>
          <a:ext cx="4292600" cy="4292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61DE0-093E-8E4F-8FA8-BB1A2CCA4612}">
      <dsp:nvSpPr>
        <dsp:cNvPr id="0" name=""/>
        <dsp:cNvSpPr/>
      </dsp:nvSpPr>
      <dsp:spPr>
        <a:xfrm>
          <a:off x="1453430" y="407796"/>
          <a:ext cx="1674114" cy="1674114"/>
        </a:xfrm>
        <a:prstGeom prst="roundRect">
          <a:avLst/>
        </a:prstGeom>
        <a:solidFill>
          <a:srgbClr val="71A24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Hidden</a:t>
          </a:r>
        </a:p>
      </dsp:txBody>
      <dsp:txXfrm>
        <a:off x="1535154" y="489520"/>
        <a:ext cx="1510666" cy="1510666"/>
      </dsp:txXfrm>
    </dsp:sp>
    <dsp:sp modelId="{6F4DC0F9-09A8-8E4F-B5C1-F2AC2519264C}">
      <dsp:nvSpPr>
        <dsp:cNvPr id="0" name=""/>
        <dsp:cNvSpPr/>
      </dsp:nvSpPr>
      <dsp:spPr>
        <a:xfrm>
          <a:off x="3256322" y="407796"/>
          <a:ext cx="1674114" cy="1674114"/>
        </a:xfrm>
        <a:prstGeom prst="roundRect">
          <a:avLst/>
        </a:prstGeom>
        <a:solidFill>
          <a:srgbClr val="DEBA84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Open</a:t>
          </a:r>
        </a:p>
      </dsp:txBody>
      <dsp:txXfrm>
        <a:off x="3338046" y="489520"/>
        <a:ext cx="1510666" cy="1510666"/>
      </dsp:txXfrm>
    </dsp:sp>
    <dsp:sp modelId="{9E0DFFED-C67E-A843-AB6E-007D503840BE}">
      <dsp:nvSpPr>
        <dsp:cNvPr id="0" name=""/>
        <dsp:cNvSpPr/>
      </dsp:nvSpPr>
      <dsp:spPr>
        <a:xfrm>
          <a:off x="1453430" y="2210689"/>
          <a:ext cx="1674114" cy="167411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Unknown</a:t>
          </a:r>
        </a:p>
      </dsp:txBody>
      <dsp:txXfrm>
        <a:off x="1535154" y="2292413"/>
        <a:ext cx="1510666" cy="1510666"/>
      </dsp:txXfrm>
    </dsp:sp>
    <dsp:sp modelId="{F766319D-748C-FC4D-B8C7-F1613D56C6CD}">
      <dsp:nvSpPr>
        <dsp:cNvPr id="0" name=""/>
        <dsp:cNvSpPr/>
      </dsp:nvSpPr>
      <dsp:spPr>
        <a:xfrm>
          <a:off x="3256322" y="2210689"/>
          <a:ext cx="1674114" cy="1674114"/>
        </a:xfrm>
        <a:prstGeom prst="roundRect">
          <a:avLst/>
        </a:prstGeom>
        <a:solidFill>
          <a:srgbClr val="74A28E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Blind</a:t>
          </a:r>
        </a:p>
      </dsp:txBody>
      <dsp:txXfrm>
        <a:off x="3338046" y="2292413"/>
        <a:ext cx="1510666" cy="15106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DA3D-F9F7-4D45-AB6B-55B0435EBFE0}">
      <dsp:nvSpPr>
        <dsp:cNvPr id="0" name=""/>
        <dsp:cNvSpPr/>
      </dsp:nvSpPr>
      <dsp:spPr>
        <a:xfrm>
          <a:off x="1045633" y="177548"/>
          <a:ext cx="4292600" cy="4292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61DE0-093E-8E4F-8FA8-BB1A2CCA4612}">
      <dsp:nvSpPr>
        <dsp:cNvPr id="0" name=""/>
        <dsp:cNvSpPr/>
      </dsp:nvSpPr>
      <dsp:spPr>
        <a:xfrm>
          <a:off x="3253488" y="551478"/>
          <a:ext cx="1674114" cy="1674114"/>
        </a:xfrm>
        <a:prstGeom prst="roundRect">
          <a:avLst/>
        </a:prstGeom>
        <a:solidFill>
          <a:srgbClr val="71A24C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Hidden</a:t>
          </a:r>
        </a:p>
      </dsp:txBody>
      <dsp:txXfrm>
        <a:off x="3335212" y="633202"/>
        <a:ext cx="1510666" cy="1510666"/>
      </dsp:txXfrm>
    </dsp:sp>
    <dsp:sp modelId="{6F4DC0F9-09A8-8E4F-B5C1-F2AC2519264C}">
      <dsp:nvSpPr>
        <dsp:cNvPr id="0" name=""/>
        <dsp:cNvSpPr/>
      </dsp:nvSpPr>
      <dsp:spPr>
        <a:xfrm>
          <a:off x="1427520" y="228658"/>
          <a:ext cx="1674114" cy="3199901"/>
        </a:xfrm>
        <a:prstGeom prst="roundRect">
          <a:avLst/>
        </a:prstGeom>
        <a:solidFill>
          <a:srgbClr val="DEBA84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Open</a:t>
          </a:r>
        </a:p>
      </dsp:txBody>
      <dsp:txXfrm>
        <a:off x="1509244" y="310382"/>
        <a:ext cx="1510666" cy="3036453"/>
      </dsp:txXfrm>
    </dsp:sp>
    <dsp:sp modelId="{9E0DFFED-C67E-A843-AB6E-007D503840BE}">
      <dsp:nvSpPr>
        <dsp:cNvPr id="0" name=""/>
        <dsp:cNvSpPr/>
      </dsp:nvSpPr>
      <dsp:spPr>
        <a:xfrm>
          <a:off x="3253488" y="2355776"/>
          <a:ext cx="1674114" cy="167411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Unknown</a:t>
          </a:r>
        </a:p>
      </dsp:txBody>
      <dsp:txXfrm>
        <a:off x="3335212" y="2437500"/>
        <a:ext cx="1510666" cy="1510666"/>
      </dsp:txXfrm>
    </dsp:sp>
    <dsp:sp modelId="{F766319D-748C-FC4D-B8C7-F1613D56C6CD}">
      <dsp:nvSpPr>
        <dsp:cNvPr id="0" name=""/>
        <dsp:cNvSpPr/>
      </dsp:nvSpPr>
      <dsp:spPr>
        <a:xfrm>
          <a:off x="1405555" y="3522047"/>
          <a:ext cx="1674114" cy="456196"/>
        </a:xfrm>
        <a:prstGeom prst="roundRect">
          <a:avLst/>
        </a:prstGeom>
        <a:solidFill>
          <a:srgbClr val="74A28E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Blind</a:t>
          </a:r>
        </a:p>
      </dsp:txBody>
      <dsp:txXfrm>
        <a:off x="1427825" y="3544317"/>
        <a:ext cx="1629574" cy="411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4A1F1-F3F9-9D45-BD80-73FE5F5028ED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0877-2C5B-F849-8D1A-E23D7A93A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17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E0877-2C5B-F849-8D1A-E23D7A93AB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8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May 25,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May 25,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Fists, Ladders and Windows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What’s Behind how you Perceive, Understand and Act</a:t>
            </a:r>
          </a:p>
        </p:txBody>
      </p:sp>
    </p:spTree>
    <p:extLst>
      <p:ext uri="{BB962C8B-B14F-4D97-AF65-F5344CB8AC3E}">
        <p14:creationId xmlns:p14="http://schemas.microsoft.com/office/powerpoint/2010/main" val="83421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Ladder of Inference</a:t>
            </a:r>
          </a:p>
        </p:txBody>
      </p:sp>
      <p:pic>
        <p:nvPicPr>
          <p:cNvPr id="3" name="Picture 2" descr="imgr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7247467" cy="614846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12333" y="1947333"/>
            <a:ext cx="6223000" cy="20955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7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Ladder of Inference</a:t>
            </a:r>
          </a:p>
        </p:txBody>
      </p:sp>
      <p:pic>
        <p:nvPicPr>
          <p:cNvPr id="3" name="Picture 2" descr="imgr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7247467" cy="614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7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Climb Carefully!</a:t>
            </a:r>
          </a:p>
        </p:txBody>
      </p:sp>
      <p:pic>
        <p:nvPicPr>
          <p:cNvPr id="3" name="Picture 2" descr="depositphotos_27866861-Dirty-grunge-wall-with-wooden-ladde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133" y="2984500"/>
            <a:ext cx="4910667" cy="3683000"/>
          </a:xfrm>
          <a:prstGeom prst="rect">
            <a:avLst/>
          </a:prstGeom>
        </p:spPr>
      </p:pic>
      <p:pic>
        <p:nvPicPr>
          <p:cNvPr id="4" name="Picture 3" descr="bigstock-Freedom-concept-Ladder-leadin-45168130-550x50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68379"/>
            <a:ext cx="3992033" cy="3629121"/>
          </a:xfrm>
          <a:prstGeom prst="rect">
            <a:avLst/>
          </a:prstGeom>
        </p:spPr>
      </p:pic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1" y="1980045"/>
            <a:ext cx="1172633" cy="147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repeatCount="3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think you know yourself</a:t>
            </a:r>
          </a:p>
        </p:txBody>
      </p:sp>
    </p:spTree>
    <p:extLst>
      <p:ext uri="{BB962C8B-B14F-4D97-AF65-F5344CB8AC3E}">
        <p14:creationId xmlns:p14="http://schemas.microsoft.com/office/powerpoint/2010/main" val="2807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Johari</a:t>
            </a:r>
            <a:r>
              <a:rPr lang="en-US" dirty="0"/>
              <a:t> Window</a:t>
            </a:r>
          </a:p>
        </p:txBody>
      </p:sp>
      <p:pic>
        <p:nvPicPr>
          <p:cNvPr id="3" name="Picture 2" descr="JohariWin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7" y="1241292"/>
            <a:ext cx="8068733" cy="56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5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Johari</a:t>
            </a:r>
            <a:r>
              <a:rPr lang="en-US" dirty="0"/>
              <a:t> Window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7465104"/>
              </p:ext>
            </p:extLst>
          </p:nvPr>
        </p:nvGraphicFramePr>
        <p:xfrm>
          <a:off x="-880533" y="1761067"/>
          <a:ext cx="6383867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20238743"/>
              </p:ext>
            </p:extLst>
          </p:nvPr>
        </p:nvGraphicFramePr>
        <p:xfrm>
          <a:off x="3759203" y="1777999"/>
          <a:ext cx="6383867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911600" y="2861733"/>
            <a:ext cx="143933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911601" y="3268133"/>
            <a:ext cx="14393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7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Johari</a:t>
            </a:r>
            <a:r>
              <a:rPr lang="en-US" dirty="0"/>
              <a:t> Window</a:t>
            </a: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-880533" y="1761067"/>
          <a:ext cx="6383867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/>
          </p:nvPr>
        </p:nvGraphicFramePr>
        <p:xfrm>
          <a:off x="3759203" y="1777999"/>
          <a:ext cx="6383867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911600" y="2861733"/>
            <a:ext cx="143933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911601" y="3268133"/>
            <a:ext cx="14393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911602" y="3589868"/>
            <a:ext cx="1202265" cy="13123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097867" y="3589868"/>
            <a:ext cx="1016000" cy="13123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04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Johari</a:t>
            </a:r>
            <a:r>
              <a:rPr lang="en-US" dirty="0"/>
              <a:t> Window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6150253"/>
              </p:ext>
            </p:extLst>
          </p:nvPr>
        </p:nvGraphicFramePr>
        <p:xfrm>
          <a:off x="-880533" y="1761067"/>
          <a:ext cx="6383867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32447409"/>
              </p:ext>
            </p:extLst>
          </p:nvPr>
        </p:nvGraphicFramePr>
        <p:xfrm>
          <a:off x="3759203" y="1777999"/>
          <a:ext cx="6383867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911600" y="2861733"/>
            <a:ext cx="143933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911601" y="3268133"/>
            <a:ext cx="14393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911602" y="3589868"/>
            <a:ext cx="1202265" cy="13123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097867" y="3589868"/>
            <a:ext cx="1016000" cy="13123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31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Yes, You Can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015066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…be more in control of yourself than you think</a:t>
            </a:r>
          </a:p>
          <a:p>
            <a:endParaRPr lang="en-US" sz="4000" b="1" dirty="0"/>
          </a:p>
          <a:p>
            <a:r>
              <a:rPr lang="en-US" sz="4000" b="1" dirty="0"/>
              <a:t>…practice increasing your objectivity and neutrality</a:t>
            </a:r>
          </a:p>
          <a:p>
            <a:endParaRPr lang="en-US" sz="4000" b="1" dirty="0"/>
          </a:p>
          <a:p>
            <a:r>
              <a:rPr lang="en-US" sz="4000" b="1" dirty="0"/>
              <a:t>…know yourself better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636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More…</a:t>
            </a:r>
          </a:p>
        </p:txBody>
      </p:sp>
      <p:pic>
        <p:nvPicPr>
          <p:cNvPr id="7" name="Picture 6" descr="51R50CTvRfL._SX338_BO1,204,203,200_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5" y="4210462"/>
            <a:ext cx="1772321" cy="26011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57983" y="4350172"/>
            <a:ext cx="657739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David Rock’s </a:t>
            </a:r>
            <a:r>
              <a:rPr lang="en-US" i="1" dirty="0"/>
              <a:t>Your Brain at Work  </a:t>
            </a:r>
            <a:r>
              <a:rPr lang="en-US" dirty="0"/>
              <a:t>(2009)</a:t>
            </a:r>
          </a:p>
          <a:p>
            <a:endParaRPr lang="en-US" dirty="0"/>
          </a:p>
          <a:p>
            <a:r>
              <a:rPr lang="en-US" dirty="0"/>
              <a:t>SCARF model</a:t>
            </a:r>
          </a:p>
          <a:p>
            <a:r>
              <a:rPr lang="en-US" dirty="0"/>
              <a:t>Techniques &amp; Tools to give your Brain the space it needs to be it’s best</a:t>
            </a:r>
          </a:p>
          <a:p>
            <a:endParaRPr lang="en-US" dirty="0"/>
          </a:p>
          <a:p>
            <a:r>
              <a:rPr lang="en-US" dirty="0" err="1"/>
              <a:t>NeuroLeadership</a:t>
            </a:r>
            <a:r>
              <a:rPr lang="en-US" dirty="0"/>
              <a:t> Institute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56972" y="1418293"/>
            <a:ext cx="658464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Dr. Daniel Siegel’s </a:t>
            </a:r>
            <a:r>
              <a:rPr lang="en-US" i="1" dirty="0"/>
              <a:t>Mindsight  </a:t>
            </a:r>
            <a:r>
              <a:rPr lang="en-US" dirty="0"/>
              <a:t>(2010)</a:t>
            </a:r>
          </a:p>
          <a:p>
            <a:endParaRPr lang="en-US" dirty="0"/>
          </a:p>
          <a:p>
            <a:r>
              <a:rPr lang="en-US" dirty="0"/>
              <a:t>Brain/Hand model</a:t>
            </a:r>
          </a:p>
          <a:p>
            <a:r>
              <a:rPr lang="en-US" dirty="0"/>
              <a:t>Techniques &amp; Tools to give your Brain the space it needs to be at its best</a:t>
            </a:r>
          </a:p>
          <a:p>
            <a:endParaRPr lang="en-US" dirty="0"/>
          </a:p>
          <a:p>
            <a:r>
              <a:rPr lang="en-US" dirty="0"/>
              <a:t>Greater respect for differences that are beyond our conscious will</a:t>
            </a:r>
          </a:p>
        </p:txBody>
      </p:sp>
      <p:pic>
        <p:nvPicPr>
          <p:cNvPr id="6" name="Picture 5" descr="41ieGanuIcL._SX327_BO1,204,203,200_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2" y="1289184"/>
            <a:ext cx="1886906" cy="28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4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think you’re in control of yourself</a:t>
            </a:r>
          </a:p>
        </p:txBody>
      </p:sp>
    </p:spTree>
    <p:extLst>
      <p:ext uri="{BB962C8B-B14F-4D97-AF65-F5344CB8AC3E}">
        <p14:creationId xmlns:p14="http://schemas.microsoft.com/office/powerpoint/2010/main" val="326490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50267" y="2048934"/>
            <a:ext cx="46566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000" dirty="0"/>
              <a:t>Kevan.org/</a:t>
            </a:r>
            <a:r>
              <a:rPr lang="en-US" sz="2000" dirty="0" err="1"/>
              <a:t>johari</a:t>
            </a:r>
            <a:r>
              <a:rPr lang="en-US" sz="2000" dirty="0"/>
              <a:t> for a test to see how your assessment of yourself overlaps with how others see you</a:t>
            </a:r>
          </a:p>
        </p:txBody>
      </p:sp>
      <p:sp>
        <p:nvSpPr>
          <p:cNvPr id="4" name="Oval 3"/>
          <p:cNvSpPr/>
          <p:nvPr/>
        </p:nvSpPr>
        <p:spPr>
          <a:xfrm>
            <a:off x="457200" y="1676400"/>
            <a:ext cx="3335867" cy="25061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Johari</a:t>
            </a:r>
            <a:r>
              <a:rPr lang="en-US" sz="2400" dirty="0"/>
              <a:t> Window (1955)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Joseph </a:t>
            </a:r>
            <a:r>
              <a:rPr lang="en-US" sz="2400" dirty="0" err="1"/>
              <a:t>Luft</a:t>
            </a:r>
            <a:endParaRPr lang="en-US" sz="2400" dirty="0"/>
          </a:p>
          <a:p>
            <a:pPr algn="ctr"/>
            <a:r>
              <a:rPr lang="en-US" sz="2400" dirty="0"/>
              <a:t>Harrington Ingham</a:t>
            </a:r>
          </a:p>
        </p:txBody>
      </p:sp>
      <p:sp>
        <p:nvSpPr>
          <p:cNvPr id="9" name="Oval 8"/>
          <p:cNvSpPr/>
          <p:nvPr/>
        </p:nvSpPr>
        <p:spPr>
          <a:xfrm>
            <a:off x="457200" y="4385733"/>
            <a:ext cx="3335867" cy="25061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Ladder of Inference (1970s)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Chris </a:t>
            </a:r>
            <a:r>
              <a:rPr lang="en-US" sz="2400" dirty="0" err="1"/>
              <a:t>Argyris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50267" y="4792128"/>
            <a:ext cx="465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Learning Org guru, founder of org development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420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your Brain</a:t>
            </a:r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3" b="5298"/>
          <a:stretch/>
        </p:blipFill>
        <p:spPr>
          <a:xfrm>
            <a:off x="867834" y="1523999"/>
            <a:ext cx="7175500" cy="5080001"/>
          </a:xfrm>
          <a:prstGeom prst="rect">
            <a:avLst/>
          </a:prstGeom>
        </p:spPr>
      </p:pic>
      <p:sp>
        <p:nvSpPr>
          <p:cNvPr id="4" name="Left Arrow Callout 3"/>
          <p:cNvSpPr/>
          <p:nvPr/>
        </p:nvSpPr>
        <p:spPr>
          <a:xfrm>
            <a:off x="2836334" y="1524000"/>
            <a:ext cx="4851399" cy="4868333"/>
          </a:xfrm>
          <a:prstGeom prst="leftArrowCallout">
            <a:avLst>
              <a:gd name="adj1" fmla="val 20369"/>
              <a:gd name="adj2" fmla="val 29082"/>
              <a:gd name="adj3" fmla="val 11355"/>
              <a:gd name="adj4" fmla="val 8418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The Limbic System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Big emotions, anger, fear, acts on instinct, fight, flight, freeze</a:t>
            </a:r>
          </a:p>
        </p:txBody>
      </p:sp>
    </p:spTree>
    <p:extLst>
      <p:ext uri="{BB962C8B-B14F-4D97-AF65-F5344CB8AC3E}">
        <p14:creationId xmlns:p14="http://schemas.microsoft.com/office/powerpoint/2010/main" val="216578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your Brain</a:t>
            </a:r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3" b="5298"/>
          <a:stretch/>
        </p:blipFill>
        <p:spPr>
          <a:xfrm>
            <a:off x="867834" y="1523999"/>
            <a:ext cx="7175500" cy="5080001"/>
          </a:xfrm>
          <a:prstGeom prst="rect">
            <a:avLst/>
          </a:prstGeom>
        </p:spPr>
      </p:pic>
      <p:sp>
        <p:nvSpPr>
          <p:cNvPr id="5" name="Right Arrow Callout 4"/>
          <p:cNvSpPr/>
          <p:nvPr/>
        </p:nvSpPr>
        <p:spPr>
          <a:xfrm>
            <a:off x="1418167" y="1534582"/>
            <a:ext cx="4203700" cy="5069418"/>
          </a:xfrm>
          <a:prstGeom prst="rightArrowCallout">
            <a:avLst>
              <a:gd name="adj1" fmla="val 24164"/>
              <a:gd name="adj2" fmla="val 25000"/>
              <a:gd name="adj3" fmla="val 9117"/>
              <a:gd name="adj4" fmla="val 8665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The Prefrontal Cortex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Wise Leader, integrates ideas, controls behavior</a:t>
            </a:r>
          </a:p>
        </p:txBody>
      </p:sp>
    </p:spTree>
    <p:extLst>
      <p:ext uri="{BB962C8B-B14F-4D97-AF65-F5344CB8AC3E}">
        <p14:creationId xmlns:p14="http://schemas.microsoft.com/office/powerpoint/2010/main" val="374464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your Brain</a:t>
            </a:r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3" b="5298"/>
          <a:stretch/>
        </p:blipFill>
        <p:spPr>
          <a:xfrm>
            <a:off x="867834" y="1523999"/>
            <a:ext cx="7175500" cy="5080001"/>
          </a:xfrm>
          <a:prstGeom prst="rect">
            <a:avLst/>
          </a:prstGeom>
        </p:spPr>
      </p:pic>
      <p:sp>
        <p:nvSpPr>
          <p:cNvPr id="4" name="Left Arrow Callout 3"/>
          <p:cNvSpPr/>
          <p:nvPr/>
        </p:nvSpPr>
        <p:spPr>
          <a:xfrm>
            <a:off x="2836334" y="1524000"/>
            <a:ext cx="2391833" cy="4868333"/>
          </a:xfrm>
          <a:prstGeom prst="leftArrowCallout">
            <a:avLst>
              <a:gd name="adj1" fmla="val 16837"/>
              <a:gd name="adj2" fmla="val 29082"/>
              <a:gd name="adj3" fmla="val 25000"/>
              <a:gd name="adj4" fmla="val 6851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The Limbic System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Big emotions, anger, fear, acts on instinct, fight, flight, freeze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5228167" y="857249"/>
            <a:ext cx="3225800" cy="2106084"/>
          </a:xfrm>
          <a:prstGeom prst="downArrow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The Prefrontal Cortex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Wise Leader, integrates ideas, controls behavior</a:t>
            </a:r>
          </a:p>
        </p:txBody>
      </p:sp>
    </p:spTree>
    <p:extLst>
      <p:ext uri="{BB962C8B-B14F-4D97-AF65-F5344CB8AC3E}">
        <p14:creationId xmlns:p14="http://schemas.microsoft.com/office/powerpoint/2010/main" val="109318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Fight, Flight, Freeze Triggers</a:t>
            </a:r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22966"/>
            <a:ext cx="3429000" cy="4320540"/>
          </a:xfrm>
          <a:prstGeom prst="rect">
            <a:avLst/>
          </a:prstGeom>
        </p:spPr>
      </p:pic>
      <p:sp>
        <p:nvSpPr>
          <p:cNvPr id="7" name="Plus 6"/>
          <p:cNvSpPr/>
          <p:nvPr/>
        </p:nvSpPr>
        <p:spPr>
          <a:xfrm>
            <a:off x="4042826" y="3005663"/>
            <a:ext cx="1375834" cy="1481667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mages-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3" t="4231" r="18692"/>
          <a:stretch/>
        </p:blipFill>
        <p:spPr>
          <a:xfrm>
            <a:off x="5418660" y="1553633"/>
            <a:ext cx="2987264" cy="481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8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Fight, Flight, Freeze Triggers</a:t>
            </a:r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22966"/>
            <a:ext cx="3429000" cy="4320540"/>
          </a:xfrm>
          <a:prstGeom prst="rect">
            <a:avLst/>
          </a:prstGeom>
        </p:spPr>
      </p:pic>
      <p:sp>
        <p:nvSpPr>
          <p:cNvPr id="7" name="Plus 6"/>
          <p:cNvSpPr/>
          <p:nvPr/>
        </p:nvSpPr>
        <p:spPr>
          <a:xfrm>
            <a:off x="4042826" y="3005663"/>
            <a:ext cx="1375834" cy="1481667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mages-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3" t="4231" r="18692"/>
          <a:stretch/>
        </p:blipFill>
        <p:spPr>
          <a:xfrm>
            <a:off x="5418660" y="1553633"/>
            <a:ext cx="2987264" cy="481753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18660" y="1511299"/>
            <a:ext cx="3450173" cy="481753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/>
            <a:r>
              <a:rPr lang="en-US" sz="3200" dirty="0"/>
              <a:t>S = Status</a:t>
            </a:r>
          </a:p>
          <a:p>
            <a:pPr marL="182880"/>
            <a:r>
              <a:rPr lang="en-US" sz="3200" dirty="0"/>
              <a:t>C = Certainty</a:t>
            </a:r>
          </a:p>
          <a:p>
            <a:pPr marL="182880"/>
            <a:r>
              <a:rPr lang="en-US" sz="3200" dirty="0"/>
              <a:t>A = Autonomy</a:t>
            </a:r>
          </a:p>
          <a:p>
            <a:pPr marL="182880"/>
            <a:r>
              <a:rPr lang="en-US" sz="3200" dirty="0"/>
              <a:t>R = Relatedness</a:t>
            </a:r>
          </a:p>
          <a:p>
            <a:pPr marL="182880"/>
            <a:r>
              <a:rPr lang="en-US" sz="3200" dirty="0"/>
              <a:t>F = Fairness </a:t>
            </a:r>
          </a:p>
        </p:txBody>
      </p:sp>
    </p:spTree>
    <p:extLst>
      <p:ext uri="{BB962C8B-B14F-4D97-AF65-F5344CB8AC3E}">
        <p14:creationId xmlns:p14="http://schemas.microsoft.com/office/powerpoint/2010/main" val="311731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think you’re Objective &amp; Neutral</a:t>
            </a:r>
          </a:p>
        </p:txBody>
      </p:sp>
    </p:spTree>
    <p:extLst>
      <p:ext uri="{BB962C8B-B14F-4D97-AF65-F5344CB8AC3E}">
        <p14:creationId xmlns:p14="http://schemas.microsoft.com/office/powerpoint/2010/main" val="32620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Ladder of Inference</a:t>
            </a:r>
          </a:p>
        </p:txBody>
      </p:sp>
      <p:pic>
        <p:nvPicPr>
          <p:cNvPr id="3" name="Picture 2" descr="imgr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7247467" cy="614846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12333" y="1947333"/>
            <a:ext cx="6223000" cy="27305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xmlns:p14="http://schemas.microsoft.com/office/powerpoint/2010/main" spd="slow" advClick="0" advTm="1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367</TotalTime>
  <Words>327</Words>
  <Application>Microsoft Office PowerPoint</Application>
  <PresentationFormat>On-screen Show (4:3)</PresentationFormat>
  <Paragraphs>91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Clarity</vt:lpstr>
      <vt:lpstr>Fists, Ladders and Windows</vt:lpstr>
      <vt:lpstr>You think you’re in control of yourself</vt:lpstr>
      <vt:lpstr>This is your Brain</vt:lpstr>
      <vt:lpstr>This is your Brain</vt:lpstr>
      <vt:lpstr>This is your Brain</vt:lpstr>
      <vt:lpstr>Fight, Flight, Freeze Triggers</vt:lpstr>
      <vt:lpstr>Fight, Flight, Freeze Triggers</vt:lpstr>
      <vt:lpstr>You think you’re Objective &amp; Neutral</vt:lpstr>
      <vt:lpstr>The Ladder of Inference</vt:lpstr>
      <vt:lpstr>The Ladder of Inference</vt:lpstr>
      <vt:lpstr>The Ladder of Inference</vt:lpstr>
      <vt:lpstr>Climb Carefully!</vt:lpstr>
      <vt:lpstr>You think you know yourself</vt:lpstr>
      <vt:lpstr>The Johari Window</vt:lpstr>
      <vt:lpstr>The Johari Window</vt:lpstr>
      <vt:lpstr>The Johari Window</vt:lpstr>
      <vt:lpstr>The Johari Window</vt:lpstr>
      <vt:lpstr>Yes, You Can</vt:lpstr>
      <vt:lpstr>Learn More…</vt:lpstr>
      <vt:lpstr>Learn More…</vt:lpstr>
    </vt:vector>
  </TitlesOfParts>
  <Company>Code for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Fists, Ladders and Windows</dc:title>
  <dc:creator>Brenda Stone</dc:creator>
  <cp:lastModifiedBy>Brenda Stone</cp:lastModifiedBy>
  <cp:revision>26</cp:revision>
  <dcterms:created xsi:type="dcterms:W3CDTF">2016-04-13T21:13:34Z</dcterms:created>
  <dcterms:modified xsi:type="dcterms:W3CDTF">2017-05-25T17:21:04Z</dcterms:modified>
</cp:coreProperties>
</file>